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30" r:id="rId2"/>
    <p:sldId id="609" r:id="rId3"/>
    <p:sldId id="612" r:id="rId4"/>
    <p:sldId id="621" r:id="rId5"/>
    <p:sldId id="610" r:id="rId6"/>
    <p:sldId id="618" r:id="rId7"/>
    <p:sldId id="620" r:id="rId8"/>
    <p:sldId id="613" r:id="rId9"/>
    <p:sldId id="616" r:id="rId10"/>
    <p:sldId id="395" r:id="rId11"/>
  </p:sldIdLst>
  <p:sldSz cx="9144000" cy="5143500" type="screen16x9"/>
  <p:notesSz cx="6797675" cy="9926638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 userDrawn="1">
          <p15:clr>
            <a:srgbClr val="F26B43"/>
          </p15:clr>
        </p15:guide>
        <p15:guide id="7" orient="horz" pos="3240" userDrawn="1">
          <p15:clr>
            <a:srgbClr val="A4A3A4"/>
          </p15:clr>
        </p15:guide>
        <p15:guide id="10" pos="5760" userDrawn="1">
          <p15:clr>
            <a:srgbClr val="A4A3A4"/>
          </p15:clr>
        </p15:guide>
        <p15:guide id="15" pos="4150" userDrawn="1">
          <p15:clr>
            <a:srgbClr val="A4A3A4"/>
          </p15:clr>
        </p15:guide>
        <p15:guide id="18" orient="horz" userDrawn="1">
          <p15:clr>
            <a:srgbClr val="A4A3A4"/>
          </p15:clr>
        </p15:guide>
        <p15:guide id="19" orient="horz" pos="2142" userDrawn="1">
          <p15:clr>
            <a:srgbClr val="A4A3A4"/>
          </p15:clr>
        </p15:guide>
        <p15:guide id="20" orient="horz" pos="2516">
          <p15:clr>
            <a:srgbClr val="A4A3A4"/>
          </p15:clr>
        </p15:guide>
        <p15:guide id="21" orient="horz" pos="1083">
          <p15:clr>
            <a:srgbClr val="A4A3A4"/>
          </p15:clr>
        </p15:guide>
        <p15:guide id="22" orient="horz" pos="2161">
          <p15:clr>
            <a:srgbClr val="A4A3A4"/>
          </p15:clr>
        </p15:guide>
        <p15:guide id="23" orient="horz" pos="199">
          <p15:clr>
            <a:srgbClr val="A4A3A4"/>
          </p15:clr>
        </p15:guide>
        <p15:guide id="24" pos="3842">
          <p15:clr>
            <a:srgbClr val="A4A3A4"/>
          </p15:clr>
        </p15:guide>
        <p15:guide id="25" pos="1920">
          <p15:clr>
            <a:srgbClr val="A4A3A4"/>
          </p15:clr>
        </p15:guide>
        <p15:guide id="26" orient="horz" pos="3239">
          <p15:clr>
            <a:srgbClr val="A4A3A4"/>
          </p15:clr>
        </p15:guide>
        <p15:guide id="27" orient="horz" pos="2131">
          <p15:clr>
            <a:srgbClr val="A4A3A4"/>
          </p15:clr>
        </p15:guide>
        <p15:guide id="28" orient="horz" pos="17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8652"/>
    <a:srgbClr val="4A9075"/>
    <a:srgbClr val="305E4C"/>
    <a:srgbClr val="75B99F"/>
    <a:srgbClr val="960000"/>
    <a:srgbClr val="D5DDDD"/>
    <a:srgbClr val="FFFFFF"/>
    <a:srgbClr val="996633"/>
    <a:srgbClr val="5B412B"/>
    <a:srgbClr val="563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9178" autoAdjust="0"/>
  </p:normalViewPr>
  <p:slideViewPr>
    <p:cSldViewPr snapToGrid="0">
      <p:cViewPr varScale="1">
        <p:scale>
          <a:sx n="154" d="100"/>
          <a:sy n="154" d="100"/>
        </p:scale>
        <p:origin x="618" y="90"/>
      </p:cViewPr>
      <p:guideLst>
        <p:guide orient="horz" pos="849"/>
        <p:guide orient="horz" pos="3240"/>
        <p:guide pos="5760"/>
        <p:guide pos="4150"/>
        <p:guide orient="horz"/>
        <p:guide orient="horz" pos="2142"/>
        <p:guide orient="horz" pos="2516"/>
        <p:guide orient="horz" pos="1083"/>
        <p:guide orient="horz" pos="2161"/>
        <p:guide orient="horz" pos="199"/>
        <p:guide pos="3842"/>
        <p:guide pos="1920"/>
        <p:guide orient="horz" pos="3239"/>
        <p:guide orient="horz" pos="2131"/>
        <p:guide orient="horz" pos="17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400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3ED190DC-F186-4CB1-8CB6-5E0A7C2781FC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BB9A8443-F40D-49DD-B2A0-07AE1247A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47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2702" tIns="46351" rIns="92702" bIns="46351" rtlCol="0"/>
          <a:lstStyle>
            <a:lvl1pPr algn="r">
              <a:defRPr sz="1200"/>
            </a:lvl1pPr>
          </a:lstStyle>
          <a:p>
            <a:fld id="{E5FDAA16-111E-4951-9101-4CE52070BD10}" type="datetimeFigureOut">
              <a:rPr lang="ru-RU"/>
              <a:t>03.06.2022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02" tIns="46351" rIns="92702" bIns="463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702" tIns="46351" rIns="92702" bIns="463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2702" tIns="46351" rIns="92702" bIns="46351" rtlCol="0" anchor="b"/>
          <a:lstStyle>
            <a:lvl1pPr algn="r">
              <a:defRPr sz="1200"/>
            </a:lvl1pPr>
          </a:lstStyle>
          <a:p>
            <a:fld id="{8C50517C-5EE0-46BE-A7DA-436B7494442C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0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0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1257300"/>
            <a:ext cx="6034087" cy="3394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1257300"/>
            <a:ext cx="6034087" cy="3394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1257300"/>
            <a:ext cx="6034087" cy="3394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1257300"/>
            <a:ext cx="6034087" cy="3394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14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1257300"/>
            <a:ext cx="6034087" cy="3394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48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1257300"/>
            <a:ext cx="6034087" cy="3394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4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6088" y="1257300"/>
            <a:ext cx="6034087" cy="3394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94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60688" y="844550"/>
            <a:ext cx="4059237" cy="2282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0517C-5EE0-46BE-A7DA-436B7494442C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3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2FFB779-270B-4192-84BA-A697F48306DC}" type="datetimeFigureOut">
              <a:rPr lang="ru-RU" smtClean="0"/>
              <a:t>03.06.2022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7560" y1="45300" x2="67560" y2="45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45" t="19679" r="17378" b="31045"/>
          <a:stretch/>
        </p:blipFill>
        <p:spPr bwMode="auto">
          <a:xfrm>
            <a:off x="2599794" y="1786253"/>
            <a:ext cx="6544206" cy="341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1" y="55657"/>
            <a:ext cx="9146895" cy="5143499"/>
            <a:chOff x="-1" y="0"/>
            <a:chExt cx="9146895" cy="5143499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1943" y="0"/>
              <a:ext cx="9124951" cy="333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" name="Трапеция 3"/>
            <p:cNvSpPr/>
            <p:nvPr/>
          </p:nvSpPr>
          <p:spPr>
            <a:xfrm>
              <a:off x="-1" y="2662733"/>
              <a:ext cx="4684811" cy="2480766"/>
            </a:xfrm>
            <a:custGeom>
              <a:avLst/>
              <a:gdLst>
                <a:gd name="connsiteX0" fmla="*/ 0 w 3518612"/>
                <a:gd name="connsiteY0" fmla="*/ 2480766 h 2480766"/>
                <a:gd name="connsiteX1" fmla="*/ 620192 w 3518612"/>
                <a:gd name="connsiteY1" fmla="*/ 0 h 2480766"/>
                <a:gd name="connsiteX2" fmla="*/ 2898421 w 3518612"/>
                <a:gd name="connsiteY2" fmla="*/ 0 h 2480766"/>
                <a:gd name="connsiteX3" fmla="*/ 3518612 w 3518612"/>
                <a:gd name="connsiteY3" fmla="*/ 2480766 h 2480766"/>
                <a:gd name="connsiteX4" fmla="*/ 0 w 3518612"/>
                <a:gd name="connsiteY4" fmla="*/ 2480766 h 2480766"/>
                <a:gd name="connsiteX0" fmla="*/ 8916 w 3527528"/>
                <a:gd name="connsiteY0" fmla="*/ 2480766 h 2480766"/>
                <a:gd name="connsiteX1" fmla="*/ 0 w 3527528"/>
                <a:gd name="connsiteY1" fmla="*/ 0 h 2480766"/>
                <a:gd name="connsiteX2" fmla="*/ 2907337 w 3527528"/>
                <a:gd name="connsiteY2" fmla="*/ 0 h 2480766"/>
                <a:gd name="connsiteX3" fmla="*/ 3527528 w 3527528"/>
                <a:gd name="connsiteY3" fmla="*/ 2480766 h 2480766"/>
                <a:gd name="connsiteX4" fmla="*/ 8916 w 3527528"/>
                <a:gd name="connsiteY4" fmla="*/ 2480766 h 2480766"/>
                <a:gd name="connsiteX0" fmla="*/ 8916 w 5504233"/>
                <a:gd name="connsiteY0" fmla="*/ 2480766 h 2480766"/>
                <a:gd name="connsiteX1" fmla="*/ 0 w 5504233"/>
                <a:gd name="connsiteY1" fmla="*/ 0 h 2480766"/>
                <a:gd name="connsiteX2" fmla="*/ 5504233 w 5504233"/>
                <a:gd name="connsiteY2" fmla="*/ 7315 h 2480766"/>
                <a:gd name="connsiteX3" fmla="*/ 3527528 w 5504233"/>
                <a:gd name="connsiteY3" fmla="*/ 2480766 h 2480766"/>
                <a:gd name="connsiteX4" fmla="*/ 8916 w 5504233"/>
                <a:gd name="connsiteY4" fmla="*/ 2480766 h 2480766"/>
                <a:gd name="connsiteX0" fmla="*/ 8916 w 5504233"/>
                <a:gd name="connsiteY0" fmla="*/ 2480766 h 2480766"/>
                <a:gd name="connsiteX1" fmla="*/ 0 w 5504233"/>
                <a:gd name="connsiteY1" fmla="*/ 0 h 2480766"/>
                <a:gd name="connsiteX2" fmla="*/ 5504233 w 5504233"/>
                <a:gd name="connsiteY2" fmla="*/ 7315 h 2480766"/>
                <a:gd name="connsiteX3" fmla="*/ 3044725 w 5504233"/>
                <a:gd name="connsiteY3" fmla="*/ 2480766 h 2480766"/>
                <a:gd name="connsiteX4" fmla="*/ 8916 w 5504233"/>
                <a:gd name="connsiteY4" fmla="*/ 2480766 h 248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4233" h="2480766">
                  <a:moveTo>
                    <a:pt x="8916" y="2480766"/>
                  </a:moveTo>
                  <a:lnTo>
                    <a:pt x="0" y="0"/>
                  </a:lnTo>
                  <a:lnTo>
                    <a:pt x="5504233" y="7315"/>
                  </a:lnTo>
                  <a:lnTo>
                    <a:pt x="3044725" y="2480766"/>
                  </a:lnTo>
                  <a:lnTo>
                    <a:pt x="8916" y="24807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8" b="72407"/>
          <a:stretch/>
        </p:blipFill>
        <p:spPr>
          <a:xfrm rot="10800000">
            <a:off x="0" y="4449544"/>
            <a:ext cx="984781" cy="7524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8" b="72407"/>
          <a:stretch/>
        </p:blipFill>
        <p:spPr>
          <a:xfrm>
            <a:off x="6805453" y="-637"/>
            <a:ext cx="2338547" cy="1786890"/>
          </a:xfrm>
          <a:prstGeom prst="rect">
            <a:avLst/>
          </a:prstGeom>
        </p:spPr>
      </p:pic>
      <p:pic>
        <p:nvPicPr>
          <p:cNvPr id="2050" name="Picture 2" descr="C:\Users\smolencev.v\Desktop\Обменник\ФОТОБАНКА Кубанского ГАУ\Logotype KubSAU\png\logo_goriz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6" y="420635"/>
            <a:ext cx="2657940" cy="57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37699" y="3534871"/>
            <a:ext cx="4780911" cy="857607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Василько В.П.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  <a:p>
            <a:pPr>
              <a:lnSpc>
                <a:spcPct val="70000"/>
              </a:lnSpc>
            </a:pP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п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рофессор кафедры общего </a:t>
            </a:r>
          </a:p>
          <a:p>
            <a:pPr>
              <a:lnSpc>
                <a:spcPct val="70000"/>
              </a:lnSpc>
            </a:pPr>
            <a:r>
              <a:rPr lang="ru-RU" i="1" spc="3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и орошаемого земледелия</a:t>
            </a:r>
            <a:endParaRPr lang="ru-RU" i="1" spc="30" dirty="0">
              <a:solidFill>
                <a:schemeClr val="tx1">
                  <a:lumMod val="75000"/>
                  <a:lumOff val="25000"/>
                </a:schemeClr>
              </a:solidFill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5241" y="1855161"/>
            <a:ext cx="8615265" cy="715581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ru-RU" sz="3000" b="1" spc="20" dirty="0">
                <a:solidFill>
                  <a:srgbClr val="4A9075"/>
                </a:solidFill>
                <a:cs typeface="Arial" panose="020B0604020202020204" pitchFamily="34" charset="0"/>
              </a:rPr>
              <a:t>Особенности уборки  озимых колосовых </a:t>
            </a:r>
            <a:r>
              <a:rPr lang="ru-RU" sz="3000" b="1" spc="20" dirty="0" smtClean="0">
                <a:solidFill>
                  <a:srgbClr val="4A9075"/>
                </a:solidFill>
                <a:cs typeface="Arial" panose="020B0604020202020204" pitchFamily="34" charset="0"/>
              </a:rPr>
              <a:t>кул</a:t>
            </a:r>
            <a:r>
              <a:rPr lang="ru-RU" sz="3000" b="1" dirty="0" smtClean="0">
                <a:solidFill>
                  <a:srgbClr val="4A9075"/>
                </a:solidFill>
                <a:cs typeface="Arial" panose="020B0604020202020204" pitchFamily="34" charset="0"/>
              </a:rPr>
              <a:t>ьтур</a:t>
            </a:r>
          </a:p>
          <a:p>
            <a:pPr>
              <a:lnSpc>
                <a:spcPct val="70000"/>
              </a:lnSpc>
            </a:pPr>
            <a:r>
              <a:rPr lang="ru-RU" sz="3000" b="1" dirty="0" smtClean="0">
                <a:solidFill>
                  <a:srgbClr val="4A9075"/>
                </a:solidFill>
                <a:cs typeface="Arial" panose="020B0604020202020204" pitchFamily="34" charset="0"/>
              </a:rPr>
              <a:t>в </a:t>
            </a:r>
            <a:r>
              <a:rPr lang="ru-RU" sz="3000" b="1" dirty="0">
                <a:solidFill>
                  <a:srgbClr val="4A9075"/>
                </a:solidFill>
                <a:cs typeface="Arial" panose="020B0604020202020204" pitchFamily="34" charset="0"/>
              </a:rPr>
              <a:t>условиях </a:t>
            </a:r>
            <a:r>
              <a:rPr lang="ru-RU" sz="3000" b="1" dirty="0" smtClean="0">
                <a:solidFill>
                  <a:srgbClr val="4A9075"/>
                </a:solidFill>
                <a:cs typeface="Arial" panose="020B0604020202020204" pitchFamily="34" charset="0"/>
              </a:rPr>
              <a:t>2022 </a:t>
            </a:r>
            <a:r>
              <a:rPr lang="ru-RU" sz="3000" b="1" dirty="0">
                <a:solidFill>
                  <a:srgbClr val="4A9075"/>
                </a:solidFill>
                <a:cs typeface="Arial" panose="020B0604020202020204" pitchFamily="34" charset="0"/>
              </a:rPr>
              <a:t>года и </a:t>
            </a:r>
            <a:r>
              <a:rPr lang="ru-RU" sz="3000" b="1" dirty="0" smtClean="0">
                <a:solidFill>
                  <a:srgbClr val="4A9075"/>
                </a:solidFill>
                <a:cs typeface="Arial" panose="020B0604020202020204" pitchFamily="34" charset="0"/>
              </a:rPr>
              <a:t>послеуборочный  </a:t>
            </a:r>
            <a:r>
              <a:rPr lang="ru-RU" sz="3000" b="1" dirty="0">
                <a:solidFill>
                  <a:srgbClr val="4A9075"/>
                </a:solidFill>
                <a:cs typeface="Arial" panose="020B0604020202020204" pitchFamily="34" charset="0"/>
              </a:rPr>
              <a:t>комплекс</a:t>
            </a:r>
          </a:p>
        </p:txBody>
      </p:sp>
    </p:spTree>
    <p:extLst>
      <p:ext uri="{BB962C8B-B14F-4D97-AF65-F5344CB8AC3E}">
        <p14:creationId xmlns:p14="http://schemas.microsoft.com/office/powerpoint/2010/main" val="30797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olencev.v\Desktop\Рисунок1++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0"/>
            <a:ext cx="9145587" cy="514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араллелограмм 2">
            <a:extLst>
              <a:ext uri="{FF2B5EF4-FFF2-40B4-BE49-F238E27FC236}">
                <a16:creationId xmlns:a16="http://schemas.microsoft.com/office/drawing/2014/main" xmlns="" id="{CFD303E8-59F2-4715-8D5E-F7F1FC5639D3}"/>
              </a:ext>
            </a:extLst>
          </p:cNvPr>
          <p:cNvSpPr/>
          <p:nvPr/>
        </p:nvSpPr>
        <p:spPr>
          <a:xfrm>
            <a:off x="-58179" y="3194782"/>
            <a:ext cx="5430356" cy="1433016"/>
          </a:xfrm>
          <a:custGeom>
            <a:avLst/>
            <a:gdLst>
              <a:gd name="connsiteX0" fmla="*/ 0 w 9832745"/>
              <a:gd name="connsiteY0" fmla="*/ 3217537 h 3217537"/>
              <a:gd name="connsiteX1" fmla="*/ 3395016 w 9832745"/>
              <a:gd name="connsiteY1" fmla="*/ 0 h 3217537"/>
              <a:gd name="connsiteX2" fmla="*/ 9832745 w 9832745"/>
              <a:gd name="connsiteY2" fmla="*/ 0 h 3217537"/>
              <a:gd name="connsiteX3" fmla="*/ 6437729 w 9832745"/>
              <a:gd name="connsiteY3" fmla="*/ 3217537 h 3217537"/>
              <a:gd name="connsiteX4" fmla="*/ 0 w 9832745"/>
              <a:gd name="connsiteY4" fmla="*/ 3217537 h 3217537"/>
              <a:gd name="connsiteX0" fmla="*/ 0 w 9832745"/>
              <a:gd name="connsiteY0" fmla="*/ 3217537 h 3217537"/>
              <a:gd name="connsiteX1" fmla="*/ 1591616 w 9832745"/>
              <a:gd name="connsiteY1" fmla="*/ 0 h 3217537"/>
              <a:gd name="connsiteX2" fmla="*/ 9832745 w 9832745"/>
              <a:gd name="connsiteY2" fmla="*/ 0 h 3217537"/>
              <a:gd name="connsiteX3" fmla="*/ 6437729 w 9832745"/>
              <a:gd name="connsiteY3" fmla="*/ 3217537 h 3217537"/>
              <a:gd name="connsiteX4" fmla="*/ 0 w 9832745"/>
              <a:gd name="connsiteY4" fmla="*/ 3217537 h 3217537"/>
              <a:gd name="connsiteX0" fmla="*/ 0 w 8257945"/>
              <a:gd name="connsiteY0" fmla="*/ 3204837 h 3217537"/>
              <a:gd name="connsiteX1" fmla="*/ 16816 w 8257945"/>
              <a:gd name="connsiteY1" fmla="*/ 0 h 3217537"/>
              <a:gd name="connsiteX2" fmla="*/ 8257945 w 8257945"/>
              <a:gd name="connsiteY2" fmla="*/ 0 h 3217537"/>
              <a:gd name="connsiteX3" fmla="*/ 4862929 w 8257945"/>
              <a:gd name="connsiteY3" fmla="*/ 3217537 h 3217537"/>
              <a:gd name="connsiteX4" fmla="*/ 0 w 8257945"/>
              <a:gd name="connsiteY4" fmla="*/ 3204837 h 3217537"/>
              <a:gd name="connsiteX0" fmla="*/ 0 w 8257945"/>
              <a:gd name="connsiteY0" fmla="*/ 3204837 h 3217537"/>
              <a:gd name="connsiteX1" fmla="*/ 16816 w 8257945"/>
              <a:gd name="connsiteY1" fmla="*/ 0 h 3217537"/>
              <a:gd name="connsiteX2" fmla="*/ 8257945 w 8257945"/>
              <a:gd name="connsiteY2" fmla="*/ 0 h 3217537"/>
              <a:gd name="connsiteX3" fmla="*/ 5711004 w 8257945"/>
              <a:gd name="connsiteY3" fmla="*/ 3217537 h 3217537"/>
              <a:gd name="connsiteX4" fmla="*/ 0 w 8257945"/>
              <a:gd name="connsiteY4" fmla="*/ 3204837 h 3217537"/>
              <a:gd name="connsiteX0" fmla="*/ 0 w 8257945"/>
              <a:gd name="connsiteY0" fmla="*/ 3204837 h 3207898"/>
              <a:gd name="connsiteX1" fmla="*/ 16816 w 8257945"/>
              <a:gd name="connsiteY1" fmla="*/ 0 h 3207898"/>
              <a:gd name="connsiteX2" fmla="*/ 8257945 w 8257945"/>
              <a:gd name="connsiteY2" fmla="*/ 0 h 3207898"/>
              <a:gd name="connsiteX3" fmla="*/ 5758120 w 8257945"/>
              <a:gd name="connsiteY3" fmla="*/ 3207898 h 3207898"/>
              <a:gd name="connsiteX4" fmla="*/ 0 w 8257945"/>
              <a:gd name="connsiteY4" fmla="*/ 3204837 h 3207898"/>
              <a:gd name="connsiteX0" fmla="*/ 0 w 8257945"/>
              <a:gd name="connsiteY0" fmla="*/ 3204837 h 3207898"/>
              <a:gd name="connsiteX1" fmla="*/ 16816 w 8257945"/>
              <a:gd name="connsiteY1" fmla="*/ 0 h 3207898"/>
              <a:gd name="connsiteX2" fmla="*/ 8257945 w 8257945"/>
              <a:gd name="connsiteY2" fmla="*/ 0 h 3207898"/>
              <a:gd name="connsiteX3" fmla="*/ 5537180 w 8257945"/>
              <a:gd name="connsiteY3" fmla="*/ 3207898 h 3207898"/>
              <a:gd name="connsiteX4" fmla="*/ 0 w 8257945"/>
              <a:gd name="connsiteY4" fmla="*/ 3204837 h 3207898"/>
              <a:gd name="connsiteX0" fmla="*/ 0 w 8257945"/>
              <a:gd name="connsiteY0" fmla="*/ 3204837 h 3204838"/>
              <a:gd name="connsiteX1" fmla="*/ 16816 w 8257945"/>
              <a:gd name="connsiteY1" fmla="*/ 0 h 3204838"/>
              <a:gd name="connsiteX2" fmla="*/ 8257945 w 8257945"/>
              <a:gd name="connsiteY2" fmla="*/ 0 h 3204838"/>
              <a:gd name="connsiteX3" fmla="*/ 6851147 w 8257945"/>
              <a:gd name="connsiteY3" fmla="*/ 3160210 h 3204838"/>
              <a:gd name="connsiteX4" fmla="*/ 0 w 8257945"/>
              <a:gd name="connsiteY4" fmla="*/ 3204837 h 3204838"/>
              <a:gd name="connsiteX0" fmla="*/ 0 w 8257945"/>
              <a:gd name="connsiteY0" fmla="*/ 3204837 h 3204836"/>
              <a:gd name="connsiteX1" fmla="*/ 16816 w 8257945"/>
              <a:gd name="connsiteY1" fmla="*/ 0 h 3204836"/>
              <a:gd name="connsiteX2" fmla="*/ 8257945 w 8257945"/>
              <a:gd name="connsiteY2" fmla="*/ 0 h 3204836"/>
              <a:gd name="connsiteX3" fmla="*/ 5226300 w 8257945"/>
              <a:gd name="connsiteY3" fmla="*/ 3187404 h 3204836"/>
              <a:gd name="connsiteX4" fmla="*/ 0 w 8257945"/>
              <a:gd name="connsiteY4" fmla="*/ 3204837 h 3204836"/>
              <a:gd name="connsiteX0" fmla="*/ 0 w 8257945"/>
              <a:gd name="connsiteY0" fmla="*/ 3204837 h 3204838"/>
              <a:gd name="connsiteX1" fmla="*/ 16816 w 8257945"/>
              <a:gd name="connsiteY1" fmla="*/ 0 h 3204838"/>
              <a:gd name="connsiteX2" fmla="*/ 8257945 w 8257945"/>
              <a:gd name="connsiteY2" fmla="*/ 0 h 3204838"/>
              <a:gd name="connsiteX3" fmla="*/ 5226301 w 8257945"/>
              <a:gd name="connsiteY3" fmla="*/ 3187403 h 3204838"/>
              <a:gd name="connsiteX4" fmla="*/ 0 w 8257945"/>
              <a:gd name="connsiteY4" fmla="*/ 3204837 h 3204838"/>
              <a:gd name="connsiteX0" fmla="*/ 0 w 8257945"/>
              <a:gd name="connsiteY0" fmla="*/ 3204837 h 3204836"/>
              <a:gd name="connsiteX1" fmla="*/ 16816 w 8257945"/>
              <a:gd name="connsiteY1" fmla="*/ 0 h 3204836"/>
              <a:gd name="connsiteX2" fmla="*/ 8257945 w 8257945"/>
              <a:gd name="connsiteY2" fmla="*/ 0 h 3204836"/>
              <a:gd name="connsiteX3" fmla="*/ 5817275 w 8257945"/>
              <a:gd name="connsiteY3" fmla="*/ 3173807 h 3204836"/>
              <a:gd name="connsiteX4" fmla="*/ 0 w 8257945"/>
              <a:gd name="connsiteY4" fmla="*/ 3204837 h 3204836"/>
              <a:gd name="connsiteX0" fmla="*/ 0 w 8257945"/>
              <a:gd name="connsiteY0" fmla="*/ 3204837 h 3204836"/>
              <a:gd name="connsiteX1" fmla="*/ 16816 w 8257945"/>
              <a:gd name="connsiteY1" fmla="*/ 0 h 3204836"/>
              <a:gd name="connsiteX2" fmla="*/ 8257945 w 8257945"/>
              <a:gd name="connsiteY2" fmla="*/ 0 h 3204836"/>
              <a:gd name="connsiteX3" fmla="*/ 6253837 w 8257945"/>
              <a:gd name="connsiteY3" fmla="*/ 3173808 h 3204836"/>
              <a:gd name="connsiteX4" fmla="*/ 0 w 8257945"/>
              <a:gd name="connsiteY4" fmla="*/ 3204837 h 3204836"/>
              <a:gd name="connsiteX0" fmla="*/ 0 w 8257945"/>
              <a:gd name="connsiteY0" fmla="*/ 3204837 h 3204836"/>
              <a:gd name="connsiteX1" fmla="*/ 16816 w 8257945"/>
              <a:gd name="connsiteY1" fmla="*/ 0 h 3204836"/>
              <a:gd name="connsiteX2" fmla="*/ 8257945 w 8257945"/>
              <a:gd name="connsiteY2" fmla="*/ 0 h 3204836"/>
              <a:gd name="connsiteX3" fmla="*/ 6205329 w 8257945"/>
              <a:gd name="connsiteY3" fmla="*/ 3150030 h 3204836"/>
              <a:gd name="connsiteX4" fmla="*/ 0 w 8257945"/>
              <a:gd name="connsiteY4" fmla="*/ 3204837 h 320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7945" h="3204836">
                <a:moveTo>
                  <a:pt x="0" y="3204837"/>
                </a:moveTo>
                <a:cubicBezTo>
                  <a:pt x="5605" y="2136558"/>
                  <a:pt x="11211" y="1068279"/>
                  <a:pt x="16816" y="0"/>
                </a:cubicBezTo>
                <a:lnTo>
                  <a:pt x="8257945" y="0"/>
                </a:lnTo>
                <a:lnTo>
                  <a:pt x="6205329" y="3150030"/>
                </a:lnTo>
                <a:lnTo>
                  <a:pt x="0" y="3204837"/>
                </a:lnTo>
                <a:close/>
              </a:path>
            </a:pathLst>
          </a:custGeom>
          <a:solidFill>
            <a:srgbClr val="595959">
              <a:alpha val="89020"/>
            </a:srgbClr>
          </a:solidFill>
          <a:ln>
            <a:noFill/>
          </a:ln>
          <a:effectLst>
            <a:outerShdw blurRad="2667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FC01DF9-CD60-4A7E-B22D-B5480106C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12" y="3411742"/>
            <a:ext cx="966738" cy="992865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DF547D19-926A-4865-816C-AECA441E6655}"/>
              </a:ext>
            </a:extLst>
          </p:cNvPr>
          <p:cNvGrpSpPr/>
          <p:nvPr/>
        </p:nvGrpSpPr>
        <p:grpSpPr>
          <a:xfrm>
            <a:off x="1145984" y="3382343"/>
            <a:ext cx="4572000" cy="1107718"/>
            <a:chOff x="1145984" y="3382343"/>
            <a:chExt cx="4572000" cy="11077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AA4FD8D-63C7-444E-BF94-CA9FFFA18D08}"/>
                </a:ext>
              </a:extLst>
            </p:cNvPr>
            <p:cNvSpPr txBox="1"/>
            <p:nvPr/>
          </p:nvSpPr>
          <p:spPr>
            <a:xfrm>
              <a:off x="1152610" y="3382343"/>
              <a:ext cx="3876946" cy="801758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1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Кубанский государственный </a:t>
              </a:r>
              <a:br>
                <a:rPr lang="ru-RU" sz="1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</a:br>
              <a:r>
                <a:rPr lang="ru-RU" sz="17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аграрный университет</a:t>
              </a:r>
            </a:p>
            <a:p>
              <a:pPr>
                <a:lnSpc>
                  <a:spcPct val="70000"/>
                </a:lnSpc>
              </a:pPr>
              <a:endParaRPr lang="ru-RU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  <a:p>
              <a:pPr>
                <a:lnSpc>
                  <a:spcPct val="70000"/>
                </a:lnSpc>
              </a:pPr>
              <a:r>
                <a:rPr lang="ru-RU" sz="12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профессор кафедры общего и орошаемого</a:t>
              </a:r>
            </a:p>
            <a:p>
              <a:pPr>
                <a:lnSpc>
                  <a:spcPct val="70000"/>
                </a:lnSpc>
              </a:pPr>
              <a:r>
                <a:rPr lang="ru-RU" sz="12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земледелия Василько Валентина Павловна</a:t>
              </a:r>
              <a:endParaRPr lang="ru-RU" sz="1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FB94FF03-7BE0-409C-BE6C-8E77FAA3A52E}"/>
                </a:ext>
              </a:extLst>
            </p:cNvPr>
            <p:cNvSpPr/>
            <p:nvPr/>
          </p:nvSpPr>
          <p:spPr>
            <a:xfrm>
              <a:off x="1145984" y="4228451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350044, Россия, г. Краснодар, ул. Калинина, </a:t>
              </a:r>
              <a:r>
                <a:rPr lang="ru-RU" sz="11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13</a:t>
              </a:r>
              <a:endParaRPr lang="ru-RU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2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idewp.ru/file/398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58" b="7048"/>
          <a:stretch/>
        </p:blipFill>
        <p:spPr bwMode="auto">
          <a:xfrm>
            <a:off x="-33617" y="-2835"/>
            <a:ext cx="9177617" cy="514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AE0033B4-E4F0-48CE-BE14-AD0726AFB534}"/>
              </a:ext>
            </a:extLst>
          </p:cNvPr>
          <p:cNvGrpSpPr/>
          <p:nvPr/>
        </p:nvGrpSpPr>
        <p:grpSpPr>
          <a:xfrm>
            <a:off x="627" y="-1674"/>
            <a:ext cx="1947080" cy="473955"/>
            <a:chOff x="-7620" y="-1"/>
            <a:chExt cx="1947080" cy="473955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3C7D57A6-B7B5-43FC-81D7-88327B328960}"/>
                </a:ext>
              </a:extLst>
            </p:cNvPr>
            <p:cNvSpPr/>
            <p:nvPr/>
          </p:nvSpPr>
          <p:spPr>
            <a:xfrm>
              <a:off x="-7620" y="-1"/>
              <a:ext cx="1484296" cy="473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p:sp>
          <p:nvSpPr>
            <p:cNvPr id="32" name="Прямоугольный треугольник 31">
              <a:extLst>
                <a:ext uri="{FF2B5EF4-FFF2-40B4-BE49-F238E27FC236}">
                  <a16:creationId xmlns:a16="http://schemas.microsoft.com/office/drawing/2014/main" xmlns="" id="{FE9761D8-47CD-42C3-AA90-480ECB80FEA7}"/>
                </a:ext>
              </a:extLst>
            </p:cNvPr>
            <p:cNvSpPr/>
            <p:nvPr/>
          </p:nvSpPr>
          <p:spPr>
            <a:xfrm flipV="1">
              <a:off x="1476676" y="0"/>
              <a:ext cx="462784" cy="47395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137DEEE-EEED-4AAC-AB12-75E4B7D457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4" r="29066" b="45563"/>
          <a:stretch/>
        </p:blipFill>
        <p:spPr>
          <a:xfrm>
            <a:off x="135347" y="65149"/>
            <a:ext cx="193220" cy="33205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85DF8B1-E872-42F1-8CB8-E9FDA8065FAE}"/>
              </a:ext>
            </a:extLst>
          </p:cNvPr>
          <p:cNvSpPr txBox="1"/>
          <p:nvPr/>
        </p:nvSpPr>
        <p:spPr>
          <a:xfrm>
            <a:off x="332297" y="73796"/>
            <a:ext cx="14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Кубанский ГАУ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-33617" y="742153"/>
            <a:ext cx="9194188" cy="97638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2381" y="871544"/>
            <a:ext cx="9141619" cy="74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600" b="1" dirty="0">
                <a:solidFill>
                  <a:srgbClr val="4A9075"/>
                </a:solidFill>
                <a:latin typeface="Arial Black" pitchFamily="34" charset="0"/>
                <a:cs typeface="Times New Roman" pitchFamily="18" charset="0"/>
              </a:rPr>
              <a:t>Особенности уборки колосовых культур </a:t>
            </a:r>
          </a:p>
          <a:p>
            <a:pPr algn="ctr">
              <a:lnSpc>
                <a:spcPct val="80000"/>
              </a:lnSpc>
            </a:pPr>
            <a:r>
              <a:rPr lang="ru-RU" sz="2600" b="1" dirty="0">
                <a:solidFill>
                  <a:srgbClr val="4A9075"/>
                </a:solidFill>
                <a:latin typeface="Arial Black" pitchFamily="34" charset="0"/>
                <a:cs typeface="Times New Roman" pitchFamily="18" charset="0"/>
              </a:rPr>
              <a:t>в условиях </a:t>
            </a:r>
            <a:r>
              <a:rPr lang="ru-RU" sz="2600" b="1" dirty="0" smtClean="0">
                <a:solidFill>
                  <a:srgbClr val="4A9075"/>
                </a:solidFill>
                <a:latin typeface="Arial Black" pitchFamily="34" charset="0"/>
                <a:cs typeface="Times New Roman" pitchFamily="18" charset="0"/>
              </a:rPr>
              <a:t>2022 </a:t>
            </a:r>
            <a:r>
              <a:rPr lang="ru-RU" sz="2600" b="1" dirty="0">
                <a:solidFill>
                  <a:srgbClr val="4A9075"/>
                </a:solidFill>
                <a:latin typeface="Arial Black" pitchFamily="34" charset="0"/>
                <a:cs typeface="Times New Roman" pitchFamily="18" charset="0"/>
              </a:rPr>
              <a:t>года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02886" y="2052286"/>
            <a:ext cx="8640000" cy="691200"/>
          </a:xfrm>
          <a:prstGeom prst="rect">
            <a:avLst/>
          </a:prstGeom>
          <a:solidFill>
            <a:srgbClr val="FFFFFF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5E699BF3-74AC-456B-83CC-9FE89E5A29A2}"/>
              </a:ext>
            </a:extLst>
          </p:cNvPr>
          <p:cNvGrpSpPr/>
          <p:nvPr/>
        </p:nvGrpSpPr>
        <p:grpSpPr>
          <a:xfrm>
            <a:off x="169167" y="2050480"/>
            <a:ext cx="799276" cy="697047"/>
            <a:chOff x="200569" y="553665"/>
            <a:chExt cx="668244" cy="582774"/>
          </a:xfrm>
        </p:grpSpPr>
        <p:grpSp>
          <p:nvGrpSpPr>
            <p:cNvPr id="79" name="Группа 78">
              <a:extLst>
                <a:ext uri="{FF2B5EF4-FFF2-40B4-BE49-F238E27FC236}">
                  <a16:creationId xmlns="" xmlns:a16="http://schemas.microsoft.com/office/drawing/2014/main" id="{0632CE05-0867-4DFB-826E-301FF478AC28}"/>
                </a:ext>
              </a:extLst>
            </p:cNvPr>
            <p:cNvGrpSpPr/>
            <p:nvPr/>
          </p:nvGrpSpPr>
          <p:grpSpPr>
            <a:xfrm>
              <a:off x="200569" y="553665"/>
              <a:ext cx="668244" cy="582774"/>
              <a:chOff x="258768" y="945336"/>
              <a:chExt cx="355767" cy="310263"/>
            </a:xfrm>
          </p:grpSpPr>
          <p:grpSp>
            <p:nvGrpSpPr>
              <p:cNvPr id="81" name="Группа 80">
                <a:extLst>
                  <a:ext uri="{FF2B5EF4-FFF2-40B4-BE49-F238E27FC236}">
                    <a16:creationId xmlns="" xmlns:a16="http://schemas.microsoft.com/office/drawing/2014/main" id="{64C4EE70-2B4F-43DB-9170-6054576E1A08}"/>
                  </a:ext>
                </a:extLst>
              </p:cNvPr>
              <p:cNvGrpSpPr/>
              <p:nvPr/>
            </p:nvGrpSpPr>
            <p:grpSpPr>
              <a:xfrm>
                <a:off x="258768" y="945336"/>
                <a:ext cx="302982" cy="310263"/>
                <a:chOff x="3902343" y="3064082"/>
                <a:chExt cx="983650" cy="1007287"/>
              </a:xfrm>
            </p:grpSpPr>
            <p:sp>
              <p:nvSpPr>
                <p:cNvPr id="84" name="Шестиугольник 127">
                  <a:extLst>
                    <a:ext uri="{FF2B5EF4-FFF2-40B4-BE49-F238E27FC236}">
                      <a16:creationId xmlns="" xmlns:a16="http://schemas.microsoft.com/office/drawing/2014/main" id="{EC1722F4-BFED-4327-9917-3D3C43E74E78}"/>
                    </a:ext>
                  </a:extLst>
                </p:cNvPr>
                <p:cNvSpPr/>
                <p:nvPr/>
              </p:nvSpPr>
              <p:spPr>
                <a:xfrm rot="1800000">
                  <a:off x="4112992" y="3189369"/>
                  <a:ext cx="773001" cy="882000"/>
                </a:xfrm>
                <a:custGeom>
                  <a:avLst/>
                  <a:gdLst>
                    <a:gd name="connsiteX0" fmla="*/ 0 w 1008000"/>
                    <a:gd name="connsiteY0" fmla="*/ 433258 h 866516"/>
                    <a:gd name="connsiteX1" fmla="*/ 234999 w 1008000"/>
                    <a:gd name="connsiteY1" fmla="*/ 0 h 866516"/>
                    <a:gd name="connsiteX2" fmla="*/ 773001 w 1008000"/>
                    <a:gd name="connsiteY2" fmla="*/ 0 h 866516"/>
                    <a:gd name="connsiteX3" fmla="*/ 1008000 w 1008000"/>
                    <a:gd name="connsiteY3" fmla="*/ 433258 h 866516"/>
                    <a:gd name="connsiteX4" fmla="*/ 773001 w 1008000"/>
                    <a:gd name="connsiteY4" fmla="*/ 866516 h 866516"/>
                    <a:gd name="connsiteX5" fmla="*/ 234999 w 1008000"/>
                    <a:gd name="connsiteY5" fmla="*/ 866516 h 866516"/>
                    <a:gd name="connsiteX6" fmla="*/ 0 w 1008000"/>
                    <a:gd name="connsiteY6" fmla="*/ 433258 h 866516"/>
                    <a:gd name="connsiteX0" fmla="*/ 531723 w 773001"/>
                    <a:gd name="connsiteY0" fmla="*/ 872986 h 872986"/>
                    <a:gd name="connsiteX1" fmla="*/ 0 w 773001"/>
                    <a:gd name="connsiteY1" fmla="*/ 0 h 872986"/>
                    <a:gd name="connsiteX2" fmla="*/ 538002 w 773001"/>
                    <a:gd name="connsiteY2" fmla="*/ 0 h 872986"/>
                    <a:gd name="connsiteX3" fmla="*/ 773001 w 773001"/>
                    <a:gd name="connsiteY3" fmla="*/ 433258 h 872986"/>
                    <a:gd name="connsiteX4" fmla="*/ 538002 w 773001"/>
                    <a:gd name="connsiteY4" fmla="*/ 866516 h 872986"/>
                    <a:gd name="connsiteX5" fmla="*/ 0 w 773001"/>
                    <a:gd name="connsiteY5" fmla="*/ 866516 h 872986"/>
                    <a:gd name="connsiteX6" fmla="*/ 531723 w 773001"/>
                    <a:gd name="connsiteY6" fmla="*/ 872986 h 872986"/>
                    <a:gd name="connsiteX0" fmla="*/ 524822 w 773001"/>
                    <a:gd name="connsiteY0" fmla="*/ 880769 h 880769"/>
                    <a:gd name="connsiteX1" fmla="*/ 0 w 773001"/>
                    <a:gd name="connsiteY1" fmla="*/ 0 h 880769"/>
                    <a:gd name="connsiteX2" fmla="*/ 538002 w 773001"/>
                    <a:gd name="connsiteY2" fmla="*/ 0 h 880769"/>
                    <a:gd name="connsiteX3" fmla="*/ 773001 w 773001"/>
                    <a:gd name="connsiteY3" fmla="*/ 433258 h 880769"/>
                    <a:gd name="connsiteX4" fmla="*/ 538002 w 773001"/>
                    <a:gd name="connsiteY4" fmla="*/ 866516 h 880769"/>
                    <a:gd name="connsiteX5" fmla="*/ 0 w 773001"/>
                    <a:gd name="connsiteY5" fmla="*/ 866516 h 880769"/>
                    <a:gd name="connsiteX6" fmla="*/ 524822 w 773001"/>
                    <a:gd name="connsiteY6" fmla="*/ 880769 h 880769"/>
                    <a:gd name="connsiteX0" fmla="*/ 524822 w 773001"/>
                    <a:gd name="connsiteY0" fmla="*/ 880769 h 880769"/>
                    <a:gd name="connsiteX1" fmla="*/ 0 w 773001"/>
                    <a:gd name="connsiteY1" fmla="*/ 0 h 880769"/>
                    <a:gd name="connsiteX2" fmla="*/ 538002 w 773001"/>
                    <a:gd name="connsiteY2" fmla="*/ 0 h 880769"/>
                    <a:gd name="connsiteX3" fmla="*/ 773001 w 773001"/>
                    <a:gd name="connsiteY3" fmla="*/ 433258 h 880769"/>
                    <a:gd name="connsiteX4" fmla="*/ 538002 w 773001"/>
                    <a:gd name="connsiteY4" fmla="*/ 866516 h 880769"/>
                    <a:gd name="connsiteX5" fmla="*/ 461990 w 773001"/>
                    <a:gd name="connsiteY5" fmla="*/ 535217 h 880769"/>
                    <a:gd name="connsiteX6" fmla="*/ 524822 w 773001"/>
                    <a:gd name="connsiteY6" fmla="*/ 880769 h 880769"/>
                    <a:gd name="connsiteX0" fmla="*/ 524822 w 773001"/>
                    <a:gd name="connsiteY0" fmla="*/ 880769 h 880769"/>
                    <a:gd name="connsiteX1" fmla="*/ 0 w 773001"/>
                    <a:gd name="connsiteY1" fmla="*/ 0 h 880769"/>
                    <a:gd name="connsiteX2" fmla="*/ 538002 w 773001"/>
                    <a:gd name="connsiteY2" fmla="*/ 0 h 880769"/>
                    <a:gd name="connsiteX3" fmla="*/ 773001 w 773001"/>
                    <a:gd name="connsiteY3" fmla="*/ 433258 h 880769"/>
                    <a:gd name="connsiteX4" fmla="*/ 538002 w 773001"/>
                    <a:gd name="connsiteY4" fmla="*/ 866516 h 880769"/>
                    <a:gd name="connsiteX5" fmla="*/ 531244 w 773001"/>
                    <a:gd name="connsiteY5" fmla="*/ 878837 h 880769"/>
                    <a:gd name="connsiteX6" fmla="*/ 524822 w 773001"/>
                    <a:gd name="connsiteY6" fmla="*/ 880769 h 880769"/>
                    <a:gd name="connsiteX0" fmla="*/ 517446 w 773001"/>
                    <a:gd name="connsiteY0" fmla="*/ 882279 h 882279"/>
                    <a:gd name="connsiteX1" fmla="*/ 0 w 773001"/>
                    <a:gd name="connsiteY1" fmla="*/ 0 h 882279"/>
                    <a:gd name="connsiteX2" fmla="*/ 538002 w 773001"/>
                    <a:gd name="connsiteY2" fmla="*/ 0 h 882279"/>
                    <a:gd name="connsiteX3" fmla="*/ 773001 w 773001"/>
                    <a:gd name="connsiteY3" fmla="*/ 433258 h 882279"/>
                    <a:gd name="connsiteX4" fmla="*/ 538002 w 773001"/>
                    <a:gd name="connsiteY4" fmla="*/ 866516 h 882279"/>
                    <a:gd name="connsiteX5" fmla="*/ 531244 w 773001"/>
                    <a:gd name="connsiteY5" fmla="*/ 878837 h 882279"/>
                    <a:gd name="connsiteX6" fmla="*/ 517446 w 773001"/>
                    <a:gd name="connsiteY6" fmla="*/ 882279 h 882279"/>
                    <a:gd name="connsiteX0" fmla="*/ 517446 w 773001"/>
                    <a:gd name="connsiteY0" fmla="*/ 882279 h 888915"/>
                    <a:gd name="connsiteX1" fmla="*/ 0 w 773001"/>
                    <a:gd name="connsiteY1" fmla="*/ 0 h 888915"/>
                    <a:gd name="connsiteX2" fmla="*/ 538002 w 773001"/>
                    <a:gd name="connsiteY2" fmla="*/ 0 h 888915"/>
                    <a:gd name="connsiteX3" fmla="*/ 773001 w 773001"/>
                    <a:gd name="connsiteY3" fmla="*/ 433258 h 888915"/>
                    <a:gd name="connsiteX4" fmla="*/ 538002 w 773001"/>
                    <a:gd name="connsiteY4" fmla="*/ 866516 h 888915"/>
                    <a:gd name="connsiteX5" fmla="*/ 523313 w 773001"/>
                    <a:gd name="connsiteY5" fmla="*/ 888915 h 888915"/>
                    <a:gd name="connsiteX6" fmla="*/ 517446 w 773001"/>
                    <a:gd name="connsiteY6" fmla="*/ 882279 h 888915"/>
                    <a:gd name="connsiteX0" fmla="*/ 517446 w 773001"/>
                    <a:gd name="connsiteY0" fmla="*/ 882279 h 902760"/>
                    <a:gd name="connsiteX1" fmla="*/ 0 w 773001"/>
                    <a:gd name="connsiteY1" fmla="*/ 0 h 902760"/>
                    <a:gd name="connsiteX2" fmla="*/ 538002 w 773001"/>
                    <a:gd name="connsiteY2" fmla="*/ 0 h 902760"/>
                    <a:gd name="connsiteX3" fmla="*/ 773001 w 773001"/>
                    <a:gd name="connsiteY3" fmla="*/ 433258 h 902760"/>
                    <a:gd name="connsiteX4" fmla="*/ 519846 w 773001"/>
                    <a:gd name="connsiteY4" fmla="*/ 902760 h 902760"/>
                    <a:gd name="connsiteX5" fmla="*/ 523313 w 773001"/>
                    <a:gd name="connsiteY5" fmla="*/ 888915 h 902760"/>
                    <a:gd name="connsiteX6" fmla="*/ 517446 w 773001"/>
                    <a:gd name="connsiteY6" fmla="*/ 882279 h 902760"/>
                    <a:gd name="connsiteX0" fmla="*/ 512854 w 773001"/>
                    <a:gd name="connsiteY0" fmla="*/ 913295 h 913295"/>
                    <a:gd name="connsiteX1" fmla="*/ 0 w 773001"/>
                    <a:gd name="connsiteY1" fmla="*/ 0 h 913295"/>
                    <a:gd name="connsiteX2" fmla="*/ 538002 w 773001"/>
                    <a:gd name="connsiteY2" fmla="*/ 0 h 913295"/>
                    <a:gd name="connsiteX3" fmla="*/ 773001 w 773001"/>
                    <a:gd name="connsiteY3" fmla="*/ 433258 h 913295"/>
                    <a:gd name="connsiteX4" fmla="*/ 519846 w 773001"/>
                    <a:gd name="connsiteY4" fmla="*/ 902760 h 913295"/>
                    <a:gd name="connsiteX5" fmla="*/ 523313 w 773001"/>
                    <a:gd name="connsiteY5" fmla="*/ 888915 h 913295"/>
                    <a:gd name="connsiteX6" fmla="*/ 512854 w 773001"/>
                    <a:gd name="connsiteY6" fmla="*/ 913295 h 913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3001" h="913295">
                      <a:moveTo>
                        <a:pt x="512854" y="913295"/>
                      </a:moveTo>
                      <a:lnTo>
                        <a:pt x="0" y="0"/>
                      </a:lnTo>
                      <a:lnTo>
                        <a:pt x="538002" y="0"/>
                      </a:lnTo>
                      <a:lnTo>
                        <a:pt x="773001" y="433258"/>
                      </a:lnTo>
                      <a:lnTo>
                        <a:pt x="519846" y="902760"/>
                      </a:lnTo>
                      <a:lnTo>
                        <a:pt x="523313" y="888915"/>
                      </a:lnTo>
                      <a:lnTo>
                        <a:pt x="512854" y="913295"/>
                      </a:lnTo>
                      <a:close/>
                    </a:path>
                  </a:pathLst>
                </a:custGeom>
                <a:solidFill>
                  <a:srgbClr val="D5DD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Шестиугольник 16">
                  <a:extLst>
                    <a:ext uri="{FF2B5EF4-FFF2-40B4-BE49-F238E27FC236}">
                      <a16:creationId xmlns="" xmlns:a16="http://schemas.microsoft.com/office/drawing/2014/main" id="{8CBDF83E-2D40-4AE0-82A6-EF49449BAA43}"/>
                    </a:ext>
                  </a:extLst>
                </p:cNvPr>
                <p:cNvSpPr/>
                <p:nvPr/>
              </p:nvSpPr>
              <p:spPr>
                <a:xfrm rot="1800000">
                  <a:off x="3902343" y="3064082"/>
                  <a:ext cx="759200" cy="878382"/>
                </a:xfrm>
                <a:custGeom>
                  <a:avLst/>
                  <a:gdLst>
                    <a:gd name="connsiteX0" fmla="*/ 0 w 1008000"/>
                    <a:gd name="connsiteY0" fmla="*/ 433258 h 866516"/>
                    <a:gd name="connsiteX1" fmla="*/ 234999 w 1008000"/>
                    <a:gd name="connsiteY1" fmla="*/ 0 h 866516"/>
                    <a:gd name="connsiteX2" fmla="*/ 773001 w 1008000"/>
                    <a:gd name="connsiteY2" fmla="*/ 0 h 866516"/>
                    <a:gd name="connsiteX3" fmla="*/ 1008000 w 1008000"/>
                    <a:gd name="connsiteY3" fmla="*/ 433258 h 866516"/>
                    <a:gd name="connsiteX4" fmla="*/ 773001 w 1008000"/>
                    <a:gd name="connsiteY4" fmla="*/ 866516 h 866516"/>
                    <a:gd name="connsiteX5" fmla="*/ 234999 w 1008000"/>
                    <a:gd name="connsiteY5" fmla="*/ 866516 h 866516"/>
                    <a:gd name="connsiteX6" fmla="*/ 0 w 1008000"/>
                    <a:gd name="connsiteY6" fmla="*/ 433258 h 866516"/>
                    <a:gd name="connsiteX0" fmla="*/ 0 w 1008000"/>
                    <a:gd name="connsiteY0" fmla="*/ 433258 h 866516"/>
                    <a:gd name="connsiteX1" fmla="*/ 234999 w 1008000"/>
                    <a:gd name="connsiteY1" fmla="*/ 0 h 866516"/>
                    <a:gd name="connsiteX2" fmla="*/ 755635 w 1008000"/>
                    <a:gd name="connsiteY2" fmla="*/ 864588 h 866516"/>
                    <a:gd name="connsiteX3" fmla="*/ 1008000 w 1008000"/>
                    <a:gd name="connsiteY3" fmla="*/ 433258 h 866516"/>
                    <a:gd name="connsiteX4" fmla="*/ 773001 w 1008000"/>
                    <a:gd name="connsiteY4" fmla="*/ 866516 h 866516"/>
                    <a:gd name="connsiteX5" fmla="*/ 234999 w 1008000"/>
                    <a:gd name="connsiteY5" fmla="*/ 866516 h 866516"/>
                    <a:gd name="connsiteX6" fmla="*/ 0 w 1008000"/>
                    <a:gd name="connsiteY6" fmla="*/ 433258 h 866516"/>
                    <a:gd name="connsiteX0" fmla="*/ 0 w 1008000"/>
                    <a:gd name="connsiteY0" fmla="*/ 433258 h 867877"/>
                    <a:gd name="connsiteX1" fmla="*/ 234999 w 1008000"/>
                    <a:gd name="connsiteY1" fmla="*/ 0 h 867877"/>
                    <a:gd name="connsiteX2" fmla="*/ 749937 w 1008000"/>
                    <a:gd name="connsiteY2" fmla="*/ 867877 h 867877"/>
                    <a:gd name="connsiteX3" fmla="*/ 1008000 w 1008000"/>
                    <a:gd name="connsiteY3" fmla="*/ 433258 h 867877"/>
                    <a:gd name="connsiteX4" fmla="*/ 773001 w 1008000"/>
                    <a:gd name="connsiteY4" fmla="*/ 866516 h 867877"/>
                    <a:gd name="connsiteX5" fmla="*/ 234999 w 1008000"/>
                    <a:gd name="connsiteY5" fmla="*/ 866516 h 867877"/>
                    <a:gd name="connsiteX6" fmla="*/ 0 w 1008000"/>
                    <a:gd name="connsiteY6" fmla="*/ 433258 h 867877"/>
                    <a:gd name="connsiteX0" fmla="*/ 0 w 773001"/>
                    <a:gd name="connsiteY0" fmla="*/ 433258 h 867877"/>
                    <a:gd name="connsiteX1" fmla="*/ 234999 w 773001"/>
                    <a:gd name="connsiteY1" fmla="*/ 0 h 867877"/>
                    <a:gd name="connsiteX2" fmla="*/ 749937 w 773001"/>
                    <a:gd name="connsiteY2" fmla="*/ 867877 h 867877"/>
                    <a:gd name="connsiteX3" fmla="*/ 750404 w 773001"/>
                    <a:gd name="connsiteY3" fmla="*/ 855441 h 867877"/>
                    <a:gd name="connsiteX4" fmla="*/ 773001 w 773001"/>
                    <a:gd name="connsiteY4" fmla="*/ 866516 h 867877"/>
                    <a:gd name="connsiteX5" fmla="*/ 234999 w 773001"/>
                    <a:gd name="connsiteY5" fmla="*/ 866516 h 867877"/>
                    <a:gd name="connsiteX6" fmla="*/ 0 w 773001"/>
                    <a:gd name="connsiteY6" fmla="*/ 433258 h 867877"/>
                    <a:gd name="connsiteX0" fmla="*/ 0 w 752621"/>
                    <a:gd name="connsiteY0" fmla="*/ 433258 h 870686"/>
                    <a:gd name="connsiteX1" fmla="*/ 234999 w 752621"/>
                    <a:gd name="connsiteY1" fmla="*/ 0 h 870686"/>
                    <a:gd name="connsiteX2" fmla="*/ 749937 w 752621"/>
                    <a:gd name="connsiteY2" fmla="*/ 867877 h 870686"/>
                    <a:gd name="connsiteX3" fmla="*/ 750404 w 752621"/>
                    <a:gd name="connsiteY3" fmla="*/ 855441 h 870686"/>
                    <a:gd name="connsiteX4" fmla="*/ 752621 w 752621"/>
                    <a:gd name="connsiteY4" fmla="*/ 870686 h 870686"/>
                    <a:gd name="connsiteX5" fmla="*/ 234999 w 752621"/>
                    <a:gd name="connsiteY5" fmla="*/ 866516 h 870686"/>
                    <a:gd name="connsiteX6" fmla="*/ 0 w 752621"/>
                    <a:gd name="connsiteY6" fmla="*/ 433258 h 870686"/>
                    <a:gd name="connsiteX0" fmla="*/ 0 w 752621"/>
                    <a:gd name="connsiteY0" fmla="*/ 440955 h 878383"/>
                    <a:gd name="connsiteX1" fmla="*/ 238805 w 752621"/>
                    <a:gd name="connsiteY1" fmla="*/ 0 h 878383"/>
                    <a:gd name="connsiteX2" fmla="*/ 749937 w 752621"/>
                    <a:gd name="connsiteY2" fmla="*/ 875574 h 878383"/>
                    <a:gd name="connsiteX3" fmla="*/ 750404 w 752621"/>
                    <a:gd name="connsiteY3" fmla="*/ 863138 h 878383"/>
                    <a:gd name="connsiteX4" fmla="*/ 752621 w 752621"/>
                    <a:gd name="connsiteY4" fmla="*/ 878383 h 878383"/>
                    <a:gd name="connsiteX5" fmla="*/ 234999 w 752621"/>
                    <a:gd name="connsiteY5" fmla="*/ 874213 h 878383"/>
                    <a:gd name="connsiteX6" fmla="*/ 0 w 752621"/>
                    <a:gd name="connsiteY6" fmla="*/ 440955 h 878383"/>
                    <a:gd name="connsiteX0" fmla="*/ 0 w 752621"/>
                    <a:gd name="connsiteY0" fmla="*/ 440955 h 878383"/>
                    <a:gd name="connsiteX1" fmla="*/ 238805 w 752621"/>
                    <a:gd name="connsiteY1" fmla="*/ 0 h 878383"/>
                    <a:gd name="connsiteX2" fmla="*/ 749937 w 752621"/>
                    <a:gd name="connsiteY2" fmla="*/ 875574 h 878383"/>
                    <a:gd name="connsiteX3" fmla="*/ 751042 w 752621"/>
                    <a:gd name="connsiteY3" fmla="*/ 873769 h 878383"/>
                    <a:gd name="connsiteX4" fmla="*/ 752621 w 752621"/>
                    <a:gd name="connsiteY4" fmla="*/ 878383 h 878383"/>
                    <a:gd name="connsiteX5" fmla="*/ 234999 w 752621"/>
                    <a:gd name="connsiteY5" fmla="*/ 874213 h 878383"/>
                    <a:gd name="connsiteX6" fmla="*/ 0 w 752621"/>
                    <a:gd name="connsiteY6" fmla="*/ 440955 h 878383"/>
                    <a:gd name="connsiteX0" fmla="*/ 0 w 759199"/>
                    <a:gd name="connsiteY0" fmla="*/ 454258 h 878383"/>
                    <a:gd name="connsiteX1" fmla="*/ 245383 w 759199"/>
                    <a:gd name="connsiteY1" fmla="*/ 0 h 878383"/>
                    <a:gd name="connsiteX2" fmla="*/ 756515 w 759199"/>
                    <a:gd name="connsiteY2" fmla="*/ 875574 h 878383"/>
                    <a:gd name="connsiteX3" fmla="*/ 757620 w 759199"/>
                    <a:gd name="connsiteY3" fmla="*/ 873769 h 878383"/>
                    <a:gd name="connsiteX4" fmla="*/ 759199 w 759199"/>
                    <a:gd name="connsiteY4" fmla="*/ 878383 h 878383"/>
                    <a:gd name="connsiteX5" fmla="*/ 241577 w 759199"/>
                    <a:gd name="connsiteY5" fmla="*/ 874213 h 878383"/>
                    <a:gd name="connsiteX6" fmla="*/ 0 w 759199"/>
                    <a:gd name="connsiteY6" fmla="*/ 454258 h 878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9199" h="878383">
                      <a:moveTo>
                        <a:pt x="0" y="454258"/>
                      </a:moveTo>
                      <a:lnTo>
                        <a:pt x="245383" y="0"/>
                      </a:lnTo>
                      <a:lnTo>
                        <a:pt x="756515" y="875574"/>
                      </a:lnTo>
                      <a:cubicBezTo>
                        <a:pt x="756671" y="871429"/>
                        <a:pt x="757464" y="877914"/>
                        <a:pt x="757620" y="873769"/>
                      </a:cubicBezTo>
                      <a:lnTo>
                        <a:pt x="759199" y="878383"/>
                      </a:lnTo>
                      <a:lnTo>
                        <a:pt x="241577" y="874213"/>
                      </a:lnTo>
                      <a:lnTo>
                        <a:pt x="0" y="45425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4B0B4810-58B3-4A37-9CBF-397DFC392374}"/>
                  </a:ext>
                </a:extLst>
              </p:cNvPr>
              <p:cNvSpPr txBox="1"/>
              <p:nvPr/>
            </p:nvSpPr>
            <p:spPr>
              <a:xfrm>
                <a:off x="392467" y="1009210"/>
                <a:ext cx="222068" cy="17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2B5444"/>
                    </a:solidFill>
                  </a:rPr>
                  <a:t>1</a:t>
                </a:r>
              </a:p>
            </p:txBody>
          </p:sp>
        </p:grpSp>
        <p:pic>
          <p:nvPicPr>
            <p:cNvPr id="80" name="Рисунок 79">
              <a:extLst>
                <a:ext uri="{FF2B5EF4-FFF2-40B4-BE49-F238E27FC236}">
                  <a16:creationId xmlns="" xmlns:a16="http://schemas.microsoft.com/office/drawing/2014/main" id="{9674B504-2EAE-4BEF-9ECE-C4C732CB4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63" r="39142" b="43099"/>
            <a:stretch/>
          </p:blipFill>
          <p:spPr>
            <a:xfrm>
              <a:off x="284337" y="733965"/>
              <a:ext cx="145536" cy="230244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903002" y="2104825"/>
            <a:ext cx="8072854" cy="61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dirty="0">
                <a:cs typeface="Times New Roman" pitchFamily="18" charset="0"/>
              </a:rPr>
              <a:t>Продуктивный </a:t>
            </a:r>
            <a:r>
              <a:rPr lang="ru-RU" sz="2100" dirty="0" smtClean="0">
                <a:cs typeface="Times New Roman" pitchFamily="18" charset="0"/>
              </a:rPr>
              <a:t>стеблестой колосовых </a:t>
            </a:r>
            <a:r>
              <a:rPr lang="ru-RU" sz="2100" dirty="0">
                <a:cs typeface="Times New Roman" pitchFamily="18" charset="0"/>
              </a:rPr>
              <a:t>культур </a:t>
            </a:r>
            <a:r>
              <a:rPr lang="ru-RU" sz="2100" dirty="0" smtClean="0">
                <a:cs typeface="Times New Roman" pitchFamily="18" charset="0"/>
              </a:rPr>
              <a:t>составляет в </a:t>
            </a:r>
            <a:r>
              <a:rPr lang="ru-RU" sz="2100" dirty="0">
                <a:cs typeface="Times New Roman" pitchFamily="18" charset="0"/>
              </a:rPr>
              <a:t>условиях </a:t>
            </a:r>
            <a:r>
              <a:rPr lang="ru-RU" sz="2100" dirty="0" smtClean="0">
                <a:cs typeface="Times New Roman" pitchFamily="18" charset="0"/>
              </a:rPr>
              <a:t>2022 года от 900 до 1500 штук, из них 2/3</a:t>
            </a:r>
            <a:r>
              <a:rPr lang="en-US" sz="2100" dirty="0" smtClean="0">
                <a:cs typeface="Times New Roman" pitchFamily="18" charset="0"/>
              </a:rPr>
              <a:t> - </a:t>
            </a:r>
            <a:r>
              <a:rPr lang="ru-RU" sz="2100" dirty="0" smtClean="0">
                <a:cs typeface="Times New Roman" pitchFamily="18" charset="0"/>
              </a:rPr>
              <a:t>побеги осеннего кущения </a:t>
            </a:r>
            <a:endParaRPr lang="ru-RU" sz="2100" dirty="0"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69167" y="3021636"/>
            <a:ext cx="9110005" cy="702251"/>
            <a:chOff x="169167" y="3097138"/>
            <a:chExt cx="9110005" cy="702251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502111" y="3097138"/>
              <a:ext cx="8640000" cy="691200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6" name="Группа 85">
              <a:extLst>
                <a:ext uri="{FF2B5EF4-FFF2-40B4-BE49-F238E27FC236}">
                  <a16:creationId xmlns="" xmlns:a16="http://schemas.microsoft.com/office/drawing/2014/main" id="{5E699BF3-74AC-456B-83CC-9FE89E5A29A2}"/>
                </a:ext>
              </a:extLst>
            </p:cNvPr>
            <p:cNvGrpSpPr/>
            <p:nvPr/>
          </p:nvGrpSpPr>
          <p:grpSpPr>
            <a:xfrm>
              <a:off x="169167" y="3102342"/>
              <a:ext cx="799276" cy="697047"/>
              <a:chOff x="200569" y="553665"/>
              <a:chExt cx="668244" cy="582774"/>
            </a:xfrm>
          </p:grpSpPr>
          <p:grpSp>
            <p:nvGrpSpPr>
              <p:cNvPr id="87" name="Группа 86">
                <a:extLst>
                  <a:ext uri="{FF2B5EF4-FFF2-40B4-BE49-F238E27FC236}">
                    <a16:creationId xmlns="" xmlns:a16="http://schemas.microsoft.com/office/drawing/2014/main" id="{0632CE05-0867-4DFB-826E-301FF478AC28}"/>
                  </a:ext>
                </a:extLst>
              </p:cNvPr>
              <p:cNvGrpSpPr/>
              <p:nvPr/>
            </p:nvGrpSpPr>
            <p:grpSpPr>
              <a:xfrm>
                <a:off x="200569" y="553665"/>
                <a:ext cx="668244" cy="582774"/>
                <a:chOff x="258768" y="945336"/>
                <a:chExt cx="355767" cy="310263"/>
              </a:xfrm>
            </p:grpSpPr>
            <p:grpSp>
              <p:nvGrpSpPr>
                <p:cNvPr id="89" name="Группа 88">
                  <a:extLst>
                    <a:ext uri="{FF2B5EF4-FFF2-40B4-BE49-F238E27FC236}">
                      <a16:creationId xmlns="" xmlns:a16="http://schemas.microsoft.com/office/drawing/2014/main" id="{64C4EE70-2B4F-43DB-9170-6054576E1A08}"/>
                    </a:ext>
                  </a:extLst>
                </p:cNvPr>
                <p:cNvGrpSpPr/>
                <p:nvPr/>
              </p:nvGrpSpPr>
              <p:grpSpPr>
                <a:xfrm>
                  <a:off x="258768" y="945336"/>
                  <a:ext cx="302982" cy="310263"/>
                  <a:chOff x="3902343" y="3064082"/>
                  <a:chExt cx="983650" cy="1007287"/>
                </a:xfrm>
              </p:grpSpPr>
              <p:sp>
                <p:nvSpPr>
                  <p:cNvPr id="99" name="Шестиугольник 127">
                    <a:extLst>
                      <a:ext uri="{FF2B5EF4-FFF2-40B4-BE49-F238E27FC236}">
                        <a16:creationId xmlns="" xmlns:a16="http://schemas.microsoft.com/office/drawing/2014/main" id="{EC1722F4-BFED-4327-9917-3D3C43E74E78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112992" y="3189369"/>
                    <a:ext cx="773001" cy="882000"/>
                  </a:xfrm>
                  <a:custGeom>
                    <a:avLst/>
                    <a:gdLst>
                      <a:gd name="connsiteX0" fmla="*/ 0 w 1008000"/>
                      <a:gd name="connsiteY0" fmla="*/ 433258 h 866516"/>
                      <a:gd name="connsiteX1" fmla="*/ 234999 w 1008000"/>
                      <a:gd name="connsiteY1" fmla="*/ 0 h 866516"/>
                      <a:gd name="connsiteX2" fmla="*/ 773001 w 1008000"/>
                      <a:gd name="connsiteY2" fmla="*/ 0 h 866516"/>
                      <a:gd name="connsiteX3" fmla="*/ 1008000 w 1008000"/>
                      <a:gd name="connsiteY3" fmla="*/ 433258 h 866516"/>
                      <a:gd name="connsiteX4" fmla="*/ 773001 w 1008000"/>
                      <a:gd name="connsiteY4" fmla="*/ 866516 h 866516"/>
                      <a:gd name="connsiteX5" fmla="*/ 234999 w 1008000"/>
                      <a:gd name="connsiteY5" fmla="*/ 866516 h 866516"/>
                      <a:gd name="connsiteX6" fmla="*/ 0 w 1008000"/>
                      <a:gd name="connsiteY6" fmla="*/ 433258 h 866516"/>
                      <a:gd name="connsiteX0" fmla="*/ 531723 w 773001"/>
                      <a:gd name="connsiteY0" fmla="*/ 872986 h 872986"/>
                      <a:gd name="connsiteX1" fmla="*/ 0 w 773001"/>
                      <a:gd name="connsiteY1" fmla="*/ 0 h 872986"/>
                      <a:gd name="connsiteX2" fmla="*/ 538002 w 773001"/>
                      <a:gd name="connsiteY2" fmla="*/ 0 h 872986"/>
                      <a:gd name="connsiteX3" fmla="*/ 773001 w 773001"/>
                      <a:gd name="connsiteY3" fmla="*/ 433258 h 872986"/>
                      <a:gd name="connsiteX4" fmla="*/ 538002 w 773001"/>
                      <a:gd name="connsiteY4" fmla="*/ 866516 h 872986"/>
                      <a:gd name="connsiteX5" fmla="*/ 0 w 773001"/>
                      <a:gd name="connsiteY5" fmla="*/ 866516 h 872986"/>
                      <a:gd name="connsiteX6" fmla="*/ 531723 w 773001"/>
                      <a:gd name="connsiteY6" fmla="*/ 872986 h 872986"/>
                      <a:gd name="connsiteX0" fmla="*/ 524822 w 773001"/>
                      <a:gd name="connsiteY0" fmla="*/ 880769 h 880769"/>
                      <a:gd name="connsiteX1" fmla="*/ 0 w 773001"/>
                      <a:gd name="connsiteY1" fmla="*/ 0 h 880769"/>
                      <a:gd name="connsiteX2" fmla="*/ 538002 w 773001"/>
                      <a:gd name="connsiteY2" fmla="*/ 0 h 880769"/>
                      <a:gd name="connsiteX3" fmla="*/ 773001 w 773001"/>
                      <a:gd name="connsiteY3" fmla="*/ 433258 h 880769"/>
                      <a:gd name="connsiteX4" fmla="*/ 538002 w 773001"/>
                      <a:gd name="connsiteY4" fmla="*/ 866516 h 880769"/>
                      <a:gd name="connsiteX5" fmla="*/ 0 w 773001"/>
                      <a:gd name="connsiteY5" fmla="*/ 866516 h 880769"/>
                      <a:gd name="connsiteX6" fmla="*/ 524822 w 773001"/>
                      <a:gd name="connsiteY6" fmla="*/ 880769 h 880769"/>
                      <a:gd name="connsiteX0" fmla="*/ 524822 w 773001"/>
                      <a:gd name="connsiteY0" fmla="*/ 880769 h 880769"/>
                      <a:gd name="connsiteX1" fmla="*/ 0 w 773001"/>
                      <a:gd name="connsiteY1" fmla="*/ 0 h 880769"/>
                      <a:gd name="connsiteX2" fmla="*/ 538002 w 773001"/>
                      <a:gd name="connsiteY2" fmla="*/ 0 h 880769"/>
                      <a:gd name="connsiteX3" fmla="*/ 773001 w 773001"/>
                      <a:gd name="connsiteY3" fmla="*/ 433258 h 880769"/>
                      <a:gd name="connsiteX4" fmla="*/ 538002 w 773001"/>
                      <a:gd name="connsiteY4" fmla="*/ 866516 h 880769"/>
                      <a:gd name="connsiteX5" fmla="*/ 461990 w 773001"/>
                      <a:gd name="connsiteY5" fmla="*/ 535217 h 880769"/>
                      <a:gd name="connsiteX6" fmla="*/ 524822 w 773001"/>
                      <a:gd name="connsiteY6" fmla="*/ 880769 h 880769"/>
                      <a:gd name="connsiteX0" fmla="*/ 524822 w 773001"/>
                      <a:gd name="connsiteY0" fmla="*/ 880769 h 880769"/>
                      <a:gd name="connsiteX1" fmla="*/ 0 w 773001"/>
                      <a:gd name="connsiteY1" fmla="*/ 0 h 880769"/>
                      <a:gd name="connsiteX2" fmla="*/ 538002 w 773001"/>
                      <a:gd name="connsiteY2" fmla="*/ 0 h 880769"/>
                      <a:gd name="connsiteX3" fmla="*/ 773001 w 773001"/>
                      <a:gd name="connsiteY3" fmla="*/ 433258 h 880769"/>
                      <a:gd name="connsiteX4" fmla="*/ 538002 w 773001"/>
                      <a:gd name="connsiteY4" fmla="*/ 866516 h 880769"/>
                      <a:gd name="connsiteX5" fmla="*/ 531244 w 773001"/>
                      <a:gd name="connsiteY5" fmla="*/ 878837 h 880769"/>
                      <a:gd name="connsiteX6" fmla="*/ 524822 w 773001"/>
                      <a:gd name="connsiteY6" fmla="*/ 880769 h 880769"/>
                      <a:gd name="connsiteX0" fmla="*/ 517446 w 773001"/>
                      <a:gd name="connsiteY0" fmla="*/ 882279 h 882279"/>
                      <a:gd name="connsiteX1" fmla="*/ 0 w 773001"/>
                      <a:gd name="connsiteY1" fmla="*/ 0 h 882279"/>
                      <a:gd name="connsiteX2" fmla="*/ 538002 w 773001"/>
                      <a:gd name="connsiteY2" fmla="*/ 0 h 882279"/>
                      <a:gd name="connsiteX3" fmla="*/ 773001 w 773001"/>
                      <a:gd name="connsiteY3" fmla="*/ 433258 h 882279"/>
                      <a:gd name="connsiteX4" fmla="*/ 538002 w 773001"/>
                      <a:gd name="connsiteY4" fmla="*/ 866516 h 882279"/>
                      <a:gd name="connsiteX5" fmla="*/ 531244 w 773001"/>
                      <a:gd name="connsiteY5" fmla="*/ 878837 h 882279"/>
                      <a:gd name="connsiteX6" fmla="*/ 517446 w 773001"/>
                      <a:gd name="connsiteY6" fmla="*/ 882279 h 882279"/>
                      <a:gd name="connsiteX0" fmla="*/ 517446 w 773001"/>
                      <a:gd name="connsiteY0" fmla="*/ 882279 h 888915"/>
                      <a:gd name="connsiteX1" fmla="*/ 0 w 773001"/>
                      <a:gd name="connsiteY1" fmla="*/ 0 h 888915"/>
                      <a:gd name="connsiteX2" fmla="*/ 538002 w 773001"/>
                      <a:gd name="connsiteY2" fmla="*/ 0 h 888915"/>
                      <a:gd name="connsiteX3" fmla="*/ 773001 w 773001"/>
                      <a:gd name="connsiteY3" fmla="*/ 433258 h 888915"/>
                      <a:gd name="connsiteX4" fmla="*/ 538002 w 773001"/>
                      <a:gd name="connsiteY4" fmla="*/ 866516 h 888915"/>
                      <a:gd name="connsiteX5" fmla="*/ 523313 w 773001"/>
                      <a:gd name="connsiteY5" fmla="*/ 888915 h 888915"/>
                      <a:gd name="connsiteX6" fmla="*/ 517446 w 773001"/>
                      <a:gd name="connsiteY6" fmla="*/ 882279 h 888915"/>
                      <a:gd name="connsiteX0" fmla="*/ 517446 w 773001"/>
                      <a:gd name="connsiteY0" fmla="*/ 882279 h 902760"/>
                      <a:gd name="connsiteX1" fmla="*/ 0 w 773001"/>
                      <a:gd name="connsiteY1" fmla="*/ 0 h 902760"/>
                      <a:gd name="connsiteX2" fmla="*/ 538002 w 773001"/>
                      <a:gd name="connsiteY2" fmla="*/ 0 h 902760"/>
                      <a:gd name="connsiteX3" fmla="*/ 773001 w 773001"/>
                      <a:gd name="connsiteY3" fmla="*/ 433258 h 902760"/>
                      <a:gd name="connsiteX4" fmla="*/ 519846 w 773001"/>
                      <a:gd name="connsiteY4" fmla="*/ 902760 h 902760"/>
                      <a:gd name="connsiteX5" fmla="*/ 523313 w 773001"/>
                      <a:gd name="connsiteY5" fmla="*/ 888915 h 902760"/>
                      <a:gd name="connsiteX6" fmla="*/ 517446 w 773001"/>
                      <a:gd name="connsiteY6" fmla="*/ 882279 h 902760"/>
                      <a:gd name="connsiteX0" fmla="*/ 512854 w 773001"/>
                      <a:gd name="connsiteY0" fmla="*/ 913295 h 913295"/>
                      <a:gd name="connsiteX1" fmla="*/ 0 w 773001"/>
                      <a:gd name="connsiteY1" fmla="*/ 0 h 913295"/>
                      <a:gd name="connsiteX2" fmla="*/ 538002 w 773001"/>
                      <a:gd name="connsiteY2" fmla="*/ 0 h 913295"/>
                      <a:gd name="connsiteX3" fmla="*/ 773001 w 773001"/>
                      <a:gd name="connsiteY3" fmla="*/ 433258 h 913295"/>
                      <a:gd name="connsiteX4" fmla="*/ 519846 w 773001"/>
                      <a:gd name="connsiteY4" fmla="*/ 902760 h 913295"/>
                      <a:gd name="connsiteX5" fmla="*/ 523313 w 773001"/>
                      <a:gd name="connsiteY5" fmla="*/ 888915 h 913295"/>
                      <a:gd name="connsiteX6" fmla="*/ 512854 w 773001"/>
                      <a:gd name="connsiteY6" fmla="*/ 913295 h 913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73001" h="913295">
                        <a:moveTo>
                          <a:pt x="512854" y="913295"/>
                        </a:moveTo>
                        <a:lnTo>
                          <a:pt x="0" y="0"/>
                        </a:lnTo>
                        <a:lnTo>
                          <a:pt x="538002" y="0"/>
                        </a:lnTo>
                        <a:lnTo>
                          <a:pt x="773001" y="433258"/>
                        </a:lnTo>
                        <a:lnTo>
                          <a:pt x="519846" y="902760"/>
                        </a:lnTo>
                        <a:lnTo>
                          <a:pt x="523313" y="888915"/>
                        </a:lnTo>
                        <a:lnTo>
                          <a:pt x="512854" y="913295"/>
                        </a:lnTo>
                        <a:close/>
                      </a:path>
                    </a:pathLst>
                  </a:custGeom>
                  <a:solidFill>
                    <a:srgbClr val="D5DDD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1" name="Шестиугольник 16">
                    <a:extLst>
                      <a:ext uri="{FF2B5EF4-FFF2-40B4-BE49-F238E27FC236}">
                        <a16:creationId xmlns="" xmlns:a16="http://schemas.microsoft.com/office/drawing/2014/main" id="{8CBDF83E-2D40-4AE0-82A6-EF49449BAA43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3902343" y="3064082"/>
                    <a:ext cx="759200" cy="878382"/>
                  </a:xfrm>
                  <a:custGeom>
                    <a:avLst/>
                    <a:gdLst>
                      <a:gd name="connsiteX0" fmla="*/ 0 w 1008000"/>
                      <a:gd name="connsiteY0" fmla="*/ 433258 h 866516"/>
                      <a:gd name="connsiteX1" fmla="*/ 234999 w 1008000"/>
                      <a:gd name="connsiteY1" fmla="*/ 0 h 866516"/>
                      <a:gd name="connsiteX2" fmla="*/ 773001 w 1008000"/>
                      <a:gd name="connsiteY2" fmla="*/ 0 h 866516"/>
                      <a:gd name="connsiteX3" fmla="*/ 1008000 w 1008000"/>
                      <a:gd name="connsiteY3" fmla="*/ 433258 h 866516"/>
                      <a:gd name="connsiteX4" fmla="*/ 773001 w 1008000"/>
                      <a:gd name="connsiteY4" fmla="*/ 866516 h 866516"/>
                      <a:gd name="connsiteX5" fmla="*/ 234999 w 1008000"/>
                      <a:gd name="connsiteY5" fmla="*/ 866516 h 866516"/>
                      <a:gd name="connsiteX6" fmla="*/ 0 w 1008000"/>
                      <a:gd name="connsiteY6" fmla="*/ 433258 h 866516"/>
                      <a:gd name="connsiteX0" fmla="*/ 0 w 1008000"/>
                      <a:gd name="connsiteY0" fmla="*/ 433258 h 866516"/>
                      <a:gd name="connsiteX1" fmla="*/ 234999 w 1008000"/>
                      <a:gd name="connsiteY1" fmla="*/ 0 h 866516"/>
                      <a:gd name="connsiteX2" fmla="*/ 755635 w 1008000"/>
                      <a:gd name="connsiteY2" fmla="*/ 864588 h 866516"/>
                      <a:gd name="connsiteX3" fmla="*/ 1008000 w 1008000"/>
                      <a:gd name="connsiteY3" fmla="*/ 433258 h 866516"/>
                      <a:gd name="connsiteX4" fmla="*/ 773001 w 1008000"/>
                      <a:gd name="connsiteY4" fmla="*/ 866516 h 866516"/>
                      <a:gd name="connsiteX5" fmla="*/ 234999 w 1008000"/>
                      <a:gd name="connsiteY5" fmla="*/ 866516 h 866516"/>
                      <a:gd name="connsiteX6" fmla="*/ 0 w 1008000"/>
                      <a:gd name="connsiteY6" fmla="*/ 433258 h 866516"/>
                      <a:gd name="connsiteX0" fmla="*/ 0 w 1008000"/>
                      <a:gd name="connsiteY0" fmla="*/ 433258 h 867877"/>
                      <a:gd name="connsiteX1" fmla="*/ 234999 w 1008000"/>
                      <a:gd name="connsiteY1" fmla="*/ 0 h 867877"/>
                      <a:gd name="connsiteX2" fmla="*/ 749937 w 1008000"/>
                      <a:gd name="connsiteY2" fmla="*/ 867877 h 867877"/>
                      <a:gd name="connsiteX3" fmla="*/ 1008000 w 1008000"/>
                      <a:gd name="connsiteY3" fmla="*/ 433258 h 867877"/>
                      <a:gd name="connsiteX4" fmla="*/ 773001 w 1008000"/>
                      <a:gd name="connsiteY4" fmla="*/ 866516 h 867877"/>
                      <a:gd name="connsiteX5" fmla="*/ 234999 w 1008000"/>
                      <a:gd name="connsiteY5" fmla="*/ 866516 h 867877"/>
                      <a:gd name="connsiteX6" fmla="*/ 0 w 1008000"/>
                      <a:gd name="connsiteY6" fmla="*/ 433258 h 867877"/>
                      <a:gd name="connsiteX0" fmla="*/ 0 w 773001"/>
                      <a:gd name="connsiteY0" fmla="*/ 433258 h 867877"/>
                      <a:gd name="connsiteX1" fmla="*/ 234999 w 773001"/>
                      <a:gd name="connsiteY1" fmla="*/ 0 h 867877"/>
                      <a:gd name="connsiteX2" fmla="*/ 749937 w 773001"/>
                      <a:gd name="connsiteY2" fmla="*/ 867877 h 867877"/>
                      <a:gd name="connsiteX3" fmla="*/ 750404 w 773001"/>
                      <a:gd name="connsiteY3" fmla="*/ 855441 h 867877"/>
                      <a:gd name="connsiteX4" fmla="*/ 773001 w 773001"/>
                      <a:gd name="connsiteY4" fmla="*/ 866516 h 867877"/>
                      <a:gd name="connsiteX5" fmla="*/ 234999 w 773001"/>
                      <a:gd name="connsiteY5" fmla="*/ 866516 h 867877"/>
                      <a:gd name="connsiteX6" fmla="*/ 0 w 773001"/>
                      <a:gd name="connsiteY6" fmla="*/ 433258 h 867877"/>
                      <a:gd name="connsiteX0" fmla="*/ 0 w 752621"/>
                      <a:gd name="connsiteY0" fmla="*/ 433258 h 870686"/>
                      <a:gd name="connsiteX1" fmla="*/ 234999 w 752621"/>
                      <a:gd name="connsiteY1" fmla="*/ 0 h 870686"/>
                      <a:gd name="connsiteX2" fmla="*/ 749937 w 752621"/>
                      <a:gd name="connsiteY2" fmla="*/ 867877 h 870686"/>
                      <a:gd name="connsiteX3" fmla="*/ 750404 w 752621"/>
                      <a:gd name="connsiteY3" fmla="*/ 855441 h 870686"/>
                      <a:gd name="connsiteX4" fmla="*/ 752621 w 752621"/>
                      <a:gd name="connsiteY4" fmla="*/ 870686 h 870686"/>
                      <a:gd name="connsiteX5" fmla="*/ 234999 w 752621"/>
                      <a:gd name="connsiteY5" fmla="*/ 866516 h 870686"/>
                      <a:gd name="connsiteX6" fmla="*/ 0 w 752621"/>
                      <a:gd name="connsiteY6" fmla="*/ 433258 h 870686"/>
                      <a:gd name="connsiteX0" fmla="*/ 0 w 752621"/>
                      <a:gd name="connsiteY0" fmla="*/ 440955 h 878383"/>
                      <a:gd name="connsiteX1" fmla="*/ 238805 w 752621"/>
                      <a:gd name="connsiteY1" fmla="*/ 0 h 878383"/>
                      <a:gd name="connsiteX2" fmla="*/ 749937 w 752621"/>
                      <a:gd name="connsiteY2" fmla="*/ 875574 h 878383"/>
                      <a:gd name="connsiteX3" fmla="*/ 750404 w 752621"/>
                      <a:gd name="connsiteY3" fmla="*/ 863138 h 878383"/>
                      <a:gd name="connsiteX4" fmla="*/ 752621 w 752621"/>
                      <a:gd name="connsiteY4" fmla="*/ 878383 h 878383"/>
                      <a:gd name="connsiteX5" fmla="*/ 234999 w 752621"/>
                      <a:gd name="connsiteY5" fmla="*/ 874213 h 878383"/>
                      <a:gd name="connsiteX6" fmla="*/ 0 w 752621"/>
                      <a:gd name="connsiteY6" fmla="*/ 440955 h 878383"/>
                      <a:gd name="connsiteX0" fmla="*/ 0 w 752621"/>
                      <a:gd name="connsiteY0" fmla="*/ 440955 h 878383"/>
                      <a:gd name="connsiteX1" fmla="*/ 238805 w 752621"/>
                      <a:gd name="connsiteY1" fmla="*/ 0 h 878383"/>
                      <a:gd name="connsiteX2" fmla="*/ 749937 w 752621"/>
                      <a:gd name="connsiteY2" fmla="*/ 875574 h 878383"/>
                      <a:gd name="connsiteX3" fmla="*/ 751042 w 752621"/>
                      <a:gd name="connsiteY3" fmla="*/ 873769 h 878383"/>
                      <a:gd name="connsiteX4" fmla="*/ 752621 w 752621"/>
                      <a:gd name="connsiteY4" fmla="*/ 878383 h 878383"/>
                      <a:gd name="connsiteX5" fmla="*/ 234999 w 752621"/>
                      <a:gd name="connsiteY5" fmla="*/ 874213 h 878383"/>
                      <a:gd name="connsiteX6" fmla="*/ 0 w 752621"/>
                      <a:gd name="connsiteY6" fmla="*/ 440955 h 878383"/>
                      <a:gd name="connsiteX0" fmla="*/ 0 w 759199"/>
                      <a:gd name="connsiteY0" fmla="*/ 454258 h 878383"/>
                      <a:gd name="connsiteX1" fmla="*/ 245383 w 759199"/>
                      <a:gd name="connsiteY1" fmla="*/ 0 h 878383"/>
                      <a:gd name="connsiteX2" fmla="*/ 756515 w 759199"/>
                      <a:gd name="connsiteY2" fmla="*/ 875574 h 878383"/>
                      <a:gd name="connsiteX3" fmla="*/ 757620 w 759199"/>
                      <a:gd name="connsiteY3" fmla="*/ 873769 h 878383"/>
                      <a:gd name="connsiteX4" fmla="*/ 759199 w 759199"/>
                      <a:gd name="connsiteY4" fmla="*/ 878383 h 878383"/>
                      <a:gd name="connsiteX5" fmla="*/ 241577 w 759199"/>
                      <a:gd name="connsiteY5" fmla="*/ 874213 h 878383"/>
                      <a:gd name="connsiteX6" fmla="*/ 0 w 759199"/>
                      <a:gd name="connsiteY6" fmla="*/ 454258 h 878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9199" h="878383">
                        <a:moveTo>
                          <a:pt x="0" y="454258"/>
                        </a:moveTo>
                        <a:lnTo>
                          <a:pt x="245383" y="0"/>
                        </a:lnTo>
                        <a:lnTo>
                          <a:pt x="756515" y="875574"/>
                        </a:lnTo>
                        <a:cubicBezTo>
                          <a:pt x="756671" y="871429"/>
                          <a:pt x="757464" y="877914"/>
                          <a:pt x="757620" y="873769"/>
                        </a:cubicBezTo>
                        <a:lnTo>
                          <a:pt x="759199" y="878383"/>
                        </a:lnTo>
                        <a:lnTo>
                          <a:pt x="241577" y="874213"/>
                        </a:lnTo>
                        <a:lnTo>
                          <a:pt x="0" y="45425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95" name="TextBox 94">
                  <a:extLst>
                    <a:ext uri="{FF2B5EF4-FFF2-40B4-BE49-F238E27FC236}">
                      <a16:creationId xmlns="" xmlns:a16="http://schemas.microsoft.com/office/drawing/2014/main" id="{4B0B4810-58B3-4A37-9CBF-397DFC392374}"/>
                    </a:ext>
                  </a:extLst>
                </p:cNvPr>
                <p:cNvSpPr txBox="1"/>
                <p:nvPr/>
              </p:nvSpPr>
              <p:spPr>
                <a:xfrm>
                  <a:off x="392467" y="1009210"/>
                  <a:ext cx="222068" cy="178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solidFill>
                        <a:srgbClr val="2B5444"/>
                      </a:solidFill>
                    </a:rPr>
                    <a:t>2</a:t>
                  </a:r>
                  <a:endParaRPr lang="ru-RU" sz="2000" dirty="0">
                    <a:solidFill>
                      <a:srgbClr val="2B5444"/>
                    </a:solidFill>
                  </a:endParaRPr>
                </a:p>
              </p:txBody>
            </p:sp>
          </p:grpSp>
          <p:pic>
            <p:nvPicPr>
              <p:cNvPr id="88" name="Рисунок 87">
                <a:extLst>
                  <a:ext uri="{FF2B5EF4-FFF2-40B4-BE49-F238E27FC236}">
                    <a16:creationId xmlns="" xmlns:a16="http://schemas.microsoft.com/office/drawing/2014/main" id="{9674B504-2EAE-4BEF-9ECE-C4C732CB48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463" r="39142" b="43099"/>
              <a:stretch/>
            </p:blipFill>
            <p:spPr>
              <a:xfrm>
                <a:off x="284337" y="733965"/>
                <a:ext cx="145536" cy="230244"/>
              </a:xfrm>
              <a:prstGeom prst="rect">
                <a:avLst/>
              </a:prstGeom>
            </p:spPr>
          </p:pic>
        </p:grpSp>
        <p:sp>
          <p:nvSpPr>
            <p:cNvPr id="112" name="Прямоугольник 111"/>
            <p:cNvSpPr/>
            <p:nvPr/>
          </p:nvSpPr>
          <p:spPr>
            <a:xfrm>
              <a:off x="908404" y="3159136"/>
              <a:ext cx="8370768" cy="357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100" spc="-30" dirty="0" smtClean="0">
                  <a:cs typeface="Times New Roman" pitchFamily="18" charset="0"/>
                </a:rPr>
                <a:t>Высота растений на 15-20 см ниже в сравнении с прошлым 2021 годом.</a:t>
              </a:r>
              <a:endParaRPr lang="ru-RU" sz="2100" dirty="0"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69167" y="4001091"/>
            <a:ext cx="8972908" cy="699091"/>
            <a:chOff x="169167" y="4001091"/>
            <a:chExt cx="8972908" cy="699091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502075" y="4001091"/>
              <a:ext cx="8640000" cy="691200"/>
            </a:xfrm>
            <a:prstGeom prst="rect">
              <a:avLst/>
            </a:prstGeom>
            <a:solidFill>
              <a:srgbClr val="FFFFFF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3" name="Группа 102">
              <a:extLst>
                <a:ext uri="{FF2B5EF4-FFF2-40B4-BE49-F238E27FC236}">
                  <a16:creationId xmlns="" xmlns:a16="http://schemas.microsoft.com/office/drawing/2014/main" id="{5E699BF3-74AC-456B-83CC-9FE89E5A29A2}"/>
                </a:ext>
              </a:extLst>
            </p:cNvPr>
            <p:cNvGrpSpPr/>
            <p:nvPr/>
          </p:nvGrpSpPr>
          <p:grpSpPr>
            <a:xfrm>
              <a:off x="169167" y="4003135"/>
              <a:ext cx="799276" cy="697047"/>
              <a:chOff x="200569" y="553665"/>
              <a:chExt cx="668244" cy="582774"/>
            </a:xfrm>
          </p:grpSpPr>
          <p:grpSp>
            <p:nvGrpSpPr>
              <p:cNvPr id="104" name="Группа 103">
                <a:extLst>
                  <a:ext uri="{FF2B5EF4-FFF2-40B4-BE49-F238E27FC236}">
                    <a16:creationId xmlns="" xmlns:a16="http://schemas.microsoft.com/office/drawing/2014/main" id="{0632CE05-0867-4DFB-826E-301FF478AC28}"/>
                  </a:ext>
                </a:extLst>
              </p:cNvPr>
              <p:cNvGrpSpPr/>
              <p:nvPr/>
            </p:nvGrpSpPr>
            <p:grpSpPr>
              <a:xfrm>
                <a:off x="200569" y="553665"/>
                <a:ext cx="668244" cy="582774"/>
                <a:chOff x="258768" y="945336"/>
                <a:chExt cx="355767" cy="310263"/>
              </a:xfrm>
            </p:grpSpPr>
            <p:grpSp>
              <p:nvGrpSpPr>
                <p:cNvPr id="106" name="Группа 105">
                  <a:extLst>
                    <a:ext uri="{FF2B5EF4-FFF2-40B4-BE49-F238E27FC236}">
                      <a16:creationId xmlns="" xmlns:a16="http://schemas.microsoft.com/office/drawing/2014/main" id="{64C4EE70-2B4F-43DB-9170-6054576E1A08}"/>
                    </a:ext>
                  </a:extLst>
                </p:cNvPr>
                <p:cNvGrpSpPr/>
                <p:nvPr/>
              </p:nvGrpSpPr>
              <p:grpSpPr>
                <a:xfrm>
                  <a:off x="258768" y="945336"/>
                  <a:ext cx="302982" cy="310263"/>
                  <a:chOff x="3902343" y="3064082"/>
                  <a:chExt cx="983650" cy="1007287"/>
                </a:xfrm>
              </p:grpSpPr>
              <p:sp>
                <p:nvSpPr>
                  <p:cNvPr id="108" name="Шестиугольник 127">
                    <a:extLst>
                      <a:ext uri="{FF2B5EF4-FFF2-40B4-BE49-F238E27FC236}">
                        <a16:creationId xmlns="" xmlns:a16="http://schemas.microsoft.com/office/drawing/2014/main" id="{EC1722F4-BFED-4327-9917-3D3C43E74E78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4112992" y="3189369"/>
                    <a:ext cx="773001" cy="882000"/>
                  </a:xfrm>
                  <a:custGeom>
                    <a:avLst/>
                    <a:gdLst>
                      <a:gd name="connsiteX0" fmla="*/ 0 w 1008000"/>
                      <a:gd name="connsiteY0" fmla="*/ 433258 h 866516"/>
                      <a:gd name="connsiteX1" fmla="*/ 234999 w 1008000"/>
                      <a:gd name="connsiteY1" fmla="*/ 0 h 866516"/>
                      <a:gd name="connsiteX2" fmla="*/ 773001 w 1008000"/>
                      <a:gd name="connsiteY2" fmla="*/ 0 h 866516"/>
                      <a:gd name="connsiteX3" fmla="*/ 1008000 w 1008000"/>
                      <a:gd name="connsiteY3" fmla="*/ 433258 h 866516"/>
                      <a:gd name="connsiteX4" fmla="*/ 773001 w 1008000"/>
                      <a:gd name="connsiteY4" fmla="*/ 866516 h 866516"/>
                      <a:gd name="connsiteX5" fmla="*/ 234999 w 1008000"/>
                      <a:gd name="connsiteY5" fmla="*/ 866516 h 866516"/>
                      <a:gd name="connsiteX6" fmla="*/ 0 w 1008000"/>
                      <a:gd name="connsiteY6" fmla="*/ 433258 h 866516"/>
                      <a:gd name="connsiteX0" fmla="*/ 531723 w 773001"/>
                      <a:gd name="connsiteY0" fmla="*/ 872986 h 872986"/>
                      <a:gd name="connsiteX1" fmla="*/ 0 w 773001"/>
                      <a:gd name="connsiteY1" fmla="*/ 0 h 872986"/>
                      <a:gd name="connsiteX2" fmla="*/ 538002 w 773001"/>
                      <a:gd name="connsiteY2" fmla="*/ 0 h 872986"/>
                      <a:gd name="connsiteX3" fmla="*/ 773001 w 773001"/>
                      <a:gd name="connsiteY3" fmla="*/ 433258 h 872986"/>
                      <a:gd name="connsiteX4" fmla="*/ 538002 w 773001"/>
                      <a:gd name="connsiteY4" fmla="*/ 866516 h 872986"/>
                      <a:gd name="connsiteX5" fmla="*/ 0 w 773001"/>
                      <a:gd name="connsiteY5" fmla="*/ 866516 h 872986"/>
                      <a:gd name="connsiteX6" fmla="*/ 531723 w 773001"/>
                      <a:gd name="connsiteY6" fmla="*/ 872986 h 872986"/>
                      <a:gd name="connsiteX0" fmla="*/ 524822 w 773001"/>
                      <a:gd name="connsiteY0" fmla="*/ 880769 h 880769"/>
                      <a:gd name="connsiteX1" fmla="*/ 0 w 773001"/>
                      <a:gd name="connsiteY1" fmla="*/ 0 h 880769"/>
                      <a:gd name="connsiteX2" fmla="*/ 538002 w 773001"/>
                      <a:gd name="connsiteY2" fmla="*/ 0 h 880769"/>
                      <a:gd name="connsiteX3" fmla="*/ 773001 w 773001"/>
                      <a:gd name="connsiteY3" fmla="*/ 433258 h 880769"/>
                      <a:gd name="connsiteX4" fmla="*/ 538002 w 773001"/>
                      <a:gd name="connsiteY4" fmla="*/ 866516 h 880769"/>
                      <a:gd name="connsiteX5" fmla="*/ 0 w 773001"/>
                      <a:gd name="connsiteY5" fmla="*/ 866516 h 880769"/>
                      <a:gd name="connsiteX6" fmla="*/ 524822 w 773001"/>
                      <a:gd name="connsiteY6" fmla="*/ 880769 h 880769"/>
                      <a:gd name="connsiteX0" fmla="*/ 524822 w 773001"/>
                      <a:gd name="connsiteY0" fmla="*/ 880769 h 880769"/>
                      <a:gd name="connsiteX1" fmla="*/ 0 w 773001"/>
                      <a:gd name="connsiteY1" fmla="*/ 0 h 880769"/>
                      <a:gd name="connsiteX2" fmla="*/ 538002 w 773001"/>
                      <a:gd name="connsiteY2" fmla="*/ 0 h 880769"/>
                      <a:gd name="connsiteX3" fmla="*/ 773001 w 773001"/>
                      <a:gd name="connsiteY3" fmla="*/ 433258 h 880769"/>
                      <a:gd name="connsiteX4" fmla="*/ 538002 w 773001"/>
                      <a:gd name="connsiteY4" fmla="*/ 866516 h 880769"/>
                      <a:gd name="connsiteX5" fmla="*/ 461990 w 773001"/>
                      <a:gd name="connsiteY5" fmla="*/ 535217 h 880769"/>
                      <a:gd name="connsiteX6" fmla="*/ 524822 w 773001"/>
                      <a:gd name="connsiteY6" fmla="*/ 880769 h 880769"/>
                      <a:gd name="connsiteX0" fmla="*/ 524822 w 773001"/>
                      <a:gd name="connsiteY0" fmla="*/ 880769 h 880769"/>
                      <a:gd name="connsiteX1" fmla="*/ 0 w 773001"/>
                      <a:gd name="connsiteY1" fmla="*/ 0 h 880769"/>
                      <a:gd name="connsiteX2" fmla="*/ 538002 w 773001"/>
                      <a:gd name="connsiteY2" fmla="*/ 0 h 880769"/>
                      <a:gd name="connsiteX3" fmla="*/ 773001 w 773001"/>
                      <a:gd name="connsiteY3" fmla="*/ 433258 h 880769"/>
                      <a:gd name="connsiteX4" fmla="*/ 538002 w 773001"/>
                      <a:gd name="connsiteY4" fmla="*/ 866516 h 880769"/>
                      <a:gd name="connsiteX5" fmla="*/ 531244 w 773001"/>
                      <a:gd name="connsiteY5" fmla="*/ 878837 h 880769"/>
                      <a:gd name="connsiteX6" fmla="*/ 524822 w 773001"/>
                      <a:gd name="connsiteY6" fmla="*/ 880769 h 880769"/>
                      <a:gd name="connsiteX0" fmla="*/ 517446 w 773001"/>
                      <a:gd name="connsiteY0" fmla="*/ 882279 h 882279"/>
                      <a:gd name="connsiteX1" fmla="*/ 0 w 773001"/>
                      <a:gd name="connsiteY1" fmla="*/ 0 h 882279"/>
                      <a:gd name="connsiteX2" fmla="*/ 538002 w 773001"/>
                      <a:gd name="connsiteY2" fmla="*/ 0 h 882279"/>
                      <a:gd name="connsiteX3" fmla="*/ 773001 w 773001"/>
                      <a:gd name="connsiteY3" fmla="*/ 433258 h 882279"/>
                      <a:gd name="connsiteX4" fmla="*/ 538002 w 773001"/>
                      <a:gd name="connsiteY4" fmla="*/ 866516 h 882279"/>
                      <a:gd name="connsiteX5" fmla="*/ 531244 w 773001"/>
                      <a:gd name="connsiteY5" fmla="*/ 878837 h 882279"/>
                      <a:gd name="connsiteX6" fmla="*/ 517446 w 773001"/>
                      <a:gd name="connsiteY6" fmla="*/ 882279 h 882279"/>
                      <a:gd name="connsiteX0" fmla="*/ 517446 w 773001"/>
                      <a:gd name="connsiteY0" fmla="*/ 882279 h 888915"/>
                      <a:gd name="connsiteX1" fmla="*/ 0 w 773001"/>
                      <a:gd name="connsiteY1" fmla="*/ 0 h 888915"/>
                      <a:gd name="connsiteX2" fmla="*/ 538002 w 773001"/>
                      <a:gd name="connsiteY2" fmla="*/ 0 h 888915"/>
                      <a:gd name="connsiteX3" fmla="*/ 773001 w 773001"/>
                      <a:gd name="connsiteY3" fmla="*/ 433258 h 888915"/>
                      <a:gd name="connsiteX4" fmla="*/ 538002 w 773001"/>
                      <a:gd name="connsiteY4" fmla="*/ 866516 h 888915"/>
                      <a:gd name="connsiteX5" fmla="*/ 523313 w 773001"/>
                      <a:gd name="connsiteY5" fmla="*/ 888915 h 888915"/>
                      <a:gd name="connsiteX6" fmla="*/ 517446 w 773001"/>
                      <a:gd name="connsiteY6" fmla="*/ 882279 h 888915"/>
                      <a:gd name="connsiteX0" fmla="*/ 517446 w 773001"/>
                      <a:gd name="connsiteY0" fmla="*/ 882279 h 902760"/>
                      <a:gd name="connsiteX1" fmla="*/ 0 w 773001"/>
                      <a:gd name="connsiteY1" fmla="*/ 0 h 902760"/>
                      <a:gd name="connsiteX2" fmla="*/ 538002 w 773001"/>
                      <a:gd name="connsiteY2" fmla="*/ 0 h 902760"/>
                      <a:gd name="connsiteX3" fmla="*/ 773001 w 773001"/>
                      <a:gd name="connsiteY3" fmla="*/ 433258 h 902760"/>
                      <a:gd name="connsiteX4" fmla="*/ 519846 w 773001"/>
                      <a:gd name="connsiteY4" fmla="*/ 902760 h 902760"/>
                      <a:gd name="connsiteX5" fmla="*/ 523313 w 773001"/>
                      <a:gd name="connsiteY5" fmla="*/ 888915 h 902760"/>
                      <a:gd name="connsiteX6" fmla="*/ 517446 w 773001"/>
                      <a:gd name="connsiteY6" fmla="*/ 882279 h 902760"/>
                      <a:gd name="connsiteX0" fmla="*/ 512854 w 773001"/>
                      <a:gd name="connsiteY0" fmla="*/ 913295 h 913295"/>
                      <a:gd name="connsiteX1" fmla="*/ 0 w 773001"/>
                      <a:gd name="connsiteY1" fmla="*/ 0 h 913295"/>
                      <a:gd name="connsiteX2" fmla="*/ 538002 w 773001"/>
                      <a:gd name="connsiteY2" fmla="*/ 0 h 913295"/>
                      <a:gd name="connsiteX3" fmla="*/ 773001 w 773001"/>
                      <a:gd name="connsiteY3" fmla="*/ 433258 h 913295"/>
                      <a:gd name="connsiteX4" fmla="*/ 519846 w 773001"/>
                      <a:gd name="connsiteY4" fmla="*/ 902760 h 913295"/>
                      <a:gd name="connsiteX5" fmla="*/ 523313 w 773001"/>
                      <a:gd name="connsiteY5" fmla="*/ 888915 h 913295"/>
                      <a:gd name="connsiteX6" fmla="*/ 512854 w 773001"/>
                      <a:gd name="connsiteY6" fmla="*/ 913295 h 913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73001" h="913295">
                        <a:moveTo>
                          <a:pt x="512854" y="913295"/>
                        </a:moveTo>
                        <a:lnTo>
                          <a:pt x="0" y="0"/>
                        </a:lnTo>
                        <a:lnTo>
                          <a:pt x="538002" y="0"/>
                        </a:lnTo>
                        <a:lnTo>
                          <a:pt x="773001" y="433258"/>
                        </a:lnTo>
                        <a:lnTo>
                          <a:pt x="519846" y="902760"/>
                        </a:lnTo>
                        <a:lnTo>
                          <a:pt x="523313" y="888915"/>
                        </a:lnTo>
                        <a:lnTo>
                          <a:pt x="512854" y="913295"/>
                        </a:lnTo>
                        <a:close/>
                      </a:path>
                    </a:pathLst>
                  </a:custGeom>
                  <a:solidFill>
                    <a:srgbClr val="D5DDD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9" name="Шестиугольник 16">
                    <a:extLst>
                      <a:ext uri="{FF2B5EF4-FFF2-40B4-BE49-F238E27FC236}">
                        <a16:creationId xmlns="" xmlns:a16="http://schemas.microsoft.com/office/drawing/2014/main" id="{8CBDF83E-2D40-4AE0-82A6-EF49449BAA43}"/>
                      </a:ext>
                    </a:extLst>
                  </p:cNvPr>
                  <p:cNvSpPr/>
                  <p:nvPr/>
                </p:nvSpPr>
                <p:spPr>
                  <a:xfrm rot="1800000">
                    <a:off x="3902343" y="3064082"/>
                    <a:ext cx="759200" cy="878382"/>
                  </a:xfrm>
                  <a:custGeom>
                    <a:avLst/>
                    <a:gdLst>
                      <a:gd name="connsiteX0" fmla="*/ 0 w 1008000"/>
                      <a:gd name="connsiteY0" fmla="*/ 433258 h 866516"/>
                      <a:gd name="connsiteX1" fmla="*/ 234999 w 1008000"/>
                      <a:gd name="connsiteY1" fmla="*/ 0 h 866516"/>
                      <a:gd name="connsiteX2" fmla="*/ 773001 w 1008000"/>
                      <a:gd name="connsiteY2" fmla="*/ 0 h 866516"/>
                      <a:gd name="connsiteX3" fmla="*/ 1008000 w 1008000"/>
                      <a:gd name="connsiteY3" fmla="*/ 433258 h 866516"/>
                      <a:gd name="connsiteX4" fmla="*/ 773001 w 1008000"/>
                      <a:gd name="connsiteY4" fmla="*/ 866516 h 866516"/>
                      <a:gd name="connsiteX5" fmla="*/ 234999 w 1008000"/>
                      <a:gd name="connsiteY5" fmla="*/ 866516 h 866516"/>
                      <a:gd name="connsiteX6" fmla="*/ 0 w 1008000"/>
                      <a:gd name="connsiteY6" fmla="*/ 433258 h 866516"/>
                      <a:gd name="connsiteX0" fmla="*/ 0 w 1008000"/>
                      <a:gd name="connsiteY0" fmla="*/ 433258 h 866516"/>
                      <a:gd name="connsiteX1" fmla="*/ 234999 w 1008000"/>
                      <a:gd name="connsiteY1" fmla="*/ 0 h 866516"/>
                      <a:gd name="connsiteX2" fmla="*/ 755635 w 1008000"/>
                      <a:gd name="connsiteY2" fmla="*/ 864588 h 866516"/>
                      <a:gd name="connsiteX3" fmla="*/ 1008000 w 1008000"/>
                      <a:gd name="connsiteY3" fmla="*/ 433258 h 866516"/>
                      <a:gd name="connsiteX4" fmla="*/ 773001 w 1008000"/>
                      <a:gd name="connsiteY4" fmla="*/ 866516 h 866516"/>
                      <a:gd name="connsiteX5" fmla="*/ 234999 w 1008000"/>
                      <a:gd name="connsiteY5" fmla="*/ 866516 h 866516"/>
                      <a:gd name="connsiteX6" fmla="*/ 0 w 1008000"/>
                      <a:gd name="connsiteY6" fmla="*/ 433258 h 866516"/>
                      <a:gd name="connsiteX0" fmla="*/ 0 w 1008000"/>
                      <a:gd name="connsiteY0" fmla="*/ 433258 h 867877"/>
                      <a:gd name="connsiteX1" fmla="*/ 234999 w 1008000"/>
                      <a:gd name="connsiteY1" fmla="*/ 0 h 867877"/>
                      <a:gd name="connsiteX2" fmla="*/ 749937 w 1008000"/>
                      <a:gd name="connsiteY2" fmla="*/ 867877 h 867877"/>
                      <a:gd name="connsiteX3" fmla="*/ 1008000 w 1008000"/>
                      <a:gd name="connsiteY3" fmla="*/ 433258 h 867877"/>
                      <a:gd name="connsiteX4" fmla="*/ 773001 w 1008000"/>
                      <a:gd name="connsiteY4" fmla="*/ 866516 h 867877"/>
                      <a:gd name="connsiteX5" fmla="*/ 234999 w 1008000"/>
                      <a:gd name="connsiteY5" fmla="*/ 866516 h 867877"/>
                      <a:gd name="connsiteX6" fmla="*/ 0 w 1008000"/>
                      <a:gd name="connsiteY6" fmla="*/ 433258 h 867877"/>
                      <a:gd name="connsiteX0" fmla="*/ 0 w 773001"/>
                      <a:gd name="connsiteY0" fmla="*/ 433258 h 867877"/>
                      <a:gd name="connsiteX1" fmla="*/ 234999 w 773001"/>
                      <a:gd name="connsiteY1" fmla="*/ 0 h 867877"/>
                      <a:gd name="connsiteX2" fmla="*/ 749937 w 773001"/>
                      <a:gd name="connsiteY2" fmla="*/ 867877 h 867877"/>
                      <a:gd name="connsiteX3" fmla="*/ 750404 w 773001"/>
                      <a:gd name="connsiteY3" fmla="*/ 855441 h 867877"/>
                      <a:gd name="connsiteX4" fmla="*/ 773001 w 773001"/>
                      <a:gd name="connsiteY4" fmla="*/ 866516 h 867877"/>
                      <a:gd name="connsiteX5" fmla="*/ 234999 w 773001"/>
                      <a:gd name="connsiteY5" fmla="*/ 866516 h 867877"/>
                      <a:gd name="connsiteX6" fmla="*/ 0 w 773001"/>
                      <a:gd name="connsiteY6" fmla="*/ 433258 h 867877"/>
                      <a:gd name="connsiteX0" fmla="*/ 0 w 752621"/>
                      <a:gd name="connsiteY0" fmla="*/ 433258 h 870686"/>
                      <a:gd name="connsiteX1" fmla="*/ 234999 w 752621"/>
                      <a:gd name="connsiteY1" fmla="*/ 0 h 870686"/>
                      <a:gd name="connsiteX2" fmla="*/ 749937 w 752621"/>
                      <a:gd name="connsiteY2" fmla="*/ 867877 h 870686"/>
                      <a:gd name="connsiteX3" fmla="*/ 750404 w 752621"/>
                      <a:gd name="connsiteY3" fmla="*/ 855441 h 870686"/>
                      <a:gd name="connsiteX4" fmla="*/ 752621 w 752621"/>
                      <a:gd name="connsiteY4" fmla="*/ 870686 h 870686"/>
                      <a:gd name="connsiteX5" fmla="*/ 234999 w 752621"/>
                      <a:gd name="connsiteY5" fmla="*/ 866516 h 870686"/>
                      <a:gd name="connsiteX6" fmla="*/ 0 w 752621"/>
                      <a:gd name="connsiteY6" fmla="*/ 433258 h 870686"/>
                      <a:gd name="connsiteX0" fmla="*/ 0 w 752621"/>
                      <a:gd name="connsiteY0" fmla="*/ 440955 h 878383"/>
                      <a:gd name="connsiteX1" fmla="*/ 238805 w 752621"/>
                      <a:gd name="connsiteY1" fmla="*/ 0 h 878383"/>
                      <a:gd name="connsiteX2" fmla="*/ 749937 w 752621"/>
                      <a:gd name="connsiteY2" fmla="*/ 875574 h 878383"/>
                      <a:gd name="connsiteX3" fmla="*/ 750404 w 752621"/>
                      <a:gd name="connsiteY3" fmla="*/ 863138 h 878383"/>
                      <a:gd name="connsiteX4" fmla="*/ 752621 w 752621"/>
                      <a:gd name="connsiteY4" fmla="*/ 878383 h 878383"/>
                      <a:gd name="connsiteX5" fmla="*/ 234999 w 752621"/>
                      <a:gd name="connsiteY5" fmla="*/ 874213 h 878383"/>
                      <a:gd name="connsiteX6" fmla="*/ 0 w 752621"/>
                      <a:gd name="connsiteY6" fmla="*/ 440955 h 878383"/>
                      <a:gd name="connsiteX0" fmla="*/ 0 w 752621"/>
                      <a:gd name="connsiteY0" fmla="*/ 440955 h 878383"/>
                      <a:gd name="connsiteX1" fmla="*/ 238805 w 752621"/>
                      <a:gd name="connsiteY1" fmla="*/ 0 h 878383"/>
                      <a:gd name="connsiteX2" fmla="*/ 749937 w 752621"/>
                      <a:gd name="connsiteY2" fmla="*/ 875574 h 878383"/>
                      <a:gd name="connsiteX3" fmla="*/ 751042 w 752621"/>
                      <a:gd name="connsiteY3" fmla="*/ 873769 h 878383"/>
                      <a:gd name="connsiteX4" fmla="*/ 752621 w 752621"/>
                      <a:gd name="connsiteY4" fmla="*/ 878383 h 878383"/>
                      <a:gd name="connsiteX5" fmla="*/ 234999 w 752621"/>
                      <a:gd name="connsiteY5" fmla="*/ 874213 h 878383"/>
                      <a:gd name="connsiteX6" fmla="*/ 0 w 752621"/>
                      <a:gd name="connsiteY6" fmla="*/ 440955 h 878383"/>
                      <a:gd name="connsiteX0" fmla="*/ 0 w 759199"/>
                      <a:gd name="connsiteY0" fmla="*/ 454258 h 878383"/>
                      <a:gd name="connsiteX1" fmla="*/ 245383 w 759199"/>
                      <a:gd name="connsiteY1" fmla="*/ 0 h 878383"/>
                      <a:gd name="connsiteX2" fmla="*/ 756515 w 759199"/>
                      <a:gd name="connsiteY2" fmla="*/ 875574 h 878383"/>
                      <a:gd name="connsiteX3" fmla="*/ 757620 w 759199"/>
                      <a:gd name="connsiteY3" fmla="*/ 873769 h 878383"/>
                      <a:gd name="connsiteX4" fmla="*/ 759199 w 759199"/>
                      <a:gd name="connsiteY4" fmla="*/ 878383 h 878383"/>
                      <a:gd name="connsiteX5" fmla="*/ 241577 w 759199"/>
                      <a:gd name="connsiteY5" fmla="*/ 874213 h 878383"/>
                      <a:gd name="connsiteX6" fmla="*/ 0 w 759199"/>
                      <a:gd name="connsiteY6" fmla="*/ 454258 h 878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9199" h="878383">
                        <a:moveTo>
                          <a:pt x="0" y="454258"/>
                        </a:moveTo>
                        <a:lnTo>
                          <a:pt x="245383" y="0"/>
                        </a:lnTo>
                        <a:lnTo>
                          <a:pt x="756515" y="875574"/>
                        </a:lnTo>
                        <a:cubicBezTo>
                          <a:pt x="756671" y="871429"/>
                          <a:pt x="757464" y="877914"/>
                          <a:pt x="757620" y="873769"/>
                        </a:cubicBezTo>
                        <a:lnTo>
                          <a:pt x="759199" y="878383"/>
                        </a:lnTo>
                        <a:lnTo>
                          <a:pt x="241577" y="874213"/>
                        </a:lnTo>
                        <a:lnTo>
                          <a:pt x="0" y="45425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07" name="TextBox 106">
                  <a:extLst>
                    <a:ext uri="{FF2B5EF4-FFF2-40B4-BE49-F238E27FC236}">
                      <a16:creationId xmlns="" xmlns:a16="http://schemas.microsoft.com/office/drawing/2014/main" id="{4B0B4810-58B3-4A37-9CBF-397DFC392374}"/>
                    </a:ext>
                  </a:extLst>
                </p:cNvPr>
                <p:cNvSpPr txBox="1"/>
                <p:nvPr/>
              </p:nvSpPr>
              <p:spPr>
                <a:xfrm>
                  <a:off x="392467" y="1009210"/>
                  <a:ext cx="222068" cy="1780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 smtClean="0">
                      <a:solidFill>
                        <a:srgbClr val="2B5444"/>
                      </a:solidFill>
                    </a:rPr>
                    <a:t>3</a:t>
                  </a:r>
                  <a:endParaRPr lang="ru-RU" sz="2000" dirty="0">
                    <a:solidFill>
                      <a:srgbClr val="2B5444"/>
                    </a:solidFill>
                  </a:endParaRPr>
                </a:p>
              </p:txBody>
            </p:sp>
          </p:grpSp>
          <p:pic>
            <p:nvPicPr>
              <p:cNvPr id="105" name="Рисунок 104">
                <a:extLst>
                  <a:ext uri="{FF2B5EF4-FFF2-40B4-BE49-F238E27FC236}">
                    <a16:creationId xmlns="" xmlns:a16="http://schemas.microsoft.com/office/drawing/2014/main" id="{9674B504-2EAE-4BEF-9ECE-C4C732CB48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463" r="39142" b="43099"/>
              <a:stretch/>
            </p:blipFill>
            <p:spPr>
              <a:xfrm>
                <a:off x="284337" y="733965"/>
                <a:ext cx="145536" cy="230244"/>
              </a:xfrm>
              <a:prstGeom prst="rect">
                <a:avLst/>
              </a:prstGeom>
            </p:spPr>
          </p:pic>
        </p:grpSp>
        <p:sp>
          <p:nvSpPr>
            <p:cNvPr id="113" name="Прямоугольник 112"/>
            <p:cNvSpPr/>
            <p:nvPr/>
          </p:nvSpPr>
          <p:spPr>
            <a:xfrm>
              <a:off x="901784" y="4066881"/>
              <a:ext cx="8240291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100" spc="-20" dirty="0" smtClean="0">
                  <a:cs typeface="Times New Roman" pitchFamily="18" charset="0"/>
                </a:rPr>
                <a:t>Отмечена высокая засоренность сорняками из-за низких весенних температур при работе гербицидами</a:t>
              </a:r>
              <a:endParaRPr lang="ru-RU" sz="2100" dirty="0">
                <a:cs typeface="Times New Roman" pitchFamily="18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381" y="-2835"/>
            <a:ext cx="9146315" cy="5156162"/>
            <a:chOff x="2381" y="-2835"/>
            <a:chExt cx="9146315" cy="515616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553220" y="-2835"/>
              <a:ext cx="7590783" cy="821504"/>
              <a:chOff x="178819" y="690002"/>
              <a:chExt cx="7590783" cy="82150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838315" y="692382"/>
                <a:ext cx="6153117" cy="320514"/>
              </a:xfrm>
              <a:custGeom>
                <a:avLst/>
                <a:gdLst>
                  <a:gd name="connsiteX0" fmla="*/ 0 w 6167832"/>
                  <a:gd name="connsiteY0" fmla="*/ 0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0 w 6167832"/>
                  <a:gd name="connsiteY4" fmla="*/ 0 h 337804"/>
                  <a:gd name="connsiteX0" fmla="*/ 377588 w 6167832"/>
                  <a:gd name="connsiteY0" fmla="*/ 4550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377588 w 6167832"/>
                  <a:gd name="connsiteY4" fmla="*/ 4550 h 337804"/>
                  <a:gd name="connsiteX0" fmla="*/ 322997 w 6167832"/>
                  <a:gd name="connsiteY0" fmla="*/ 9099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322997 w 6167832"/>
                  <a:gd name="connsiteY4" fmla="*/ 9099 h 337804"/>
                  <a:gd name="connsiteX0" fmla="*/ 322997 w 6167832"/>
                  <a:gd name="connsiteY0" fmla="*/ 13649 h 342354"/>
                  <a:gd name="connsiteX1" fmla="*/ 5671963 w 6167832"/>
                  <a:gd name="connsiteY1" fmla="*/ 0 h 342354"/>
                  <a:gd name="connsiteX2" fmla="*/ 6167832 w 6167832"/>
                  <a:gd name="connsiteY2" fmla="*/ 342354 h 342354"/>
                  <a:gd name="connsiteX3" fmla="*/ 0 w 6167832"/>
                  <a:gd name="connsiteY3" fmla="*/ 342354 h 342354"/>
                  <a:gd name="connsiteX4" fmla="*/ 322997 w 6167832"/>
                  <a:gd name="connsiteY4" fmla="*/ 13649 h 342354"/>
                  <a:gd name="connsiteX0" fmla="*/ 322997 w 5671963"/>
                  <a:gd name="connsiteY0" fmla="*/ 13649 h 342354"/>
                  <a:gd name="connsiteX1" fmla="*/ 5671963 w 5671963"/>
                  <a:gd name="connsiteY1" fmla="*/ 0 h 342354"/>
                  <a:gd name="connsiteX2" fmla="*/ 5344417 w 5671963"/>
                  <a:gd name="connsiteY2" fmla="*/ 342354 h 342354"/>
                  <a:gd name="connsiteX3" fmla="*/ 0 w 5671963"/>
                  <a:gd name="connsiteY3" fmla="*/ 342354 h 342354"/>
                  <a:gd name="connsiteX4" fmla="*/ 322997 w 5671963"/>
                  <a:gd name="connsiteY4" fmla="*/ 13649 h 342354"/>
                  <a:gd name="connsiteX0" fmla="*/ 322997 w 6176930"/>
                  <a:gd name="connsiteY0" fmla="*/ 4551 h 333256"/>
                  <a:gd name="connsiteX1" fmla="*/ 6176930 w 6176930"/>
                  <a:gd name="connsiteY1" fmla="*/ 0 h 333256"/>
                  <a:gd name="connsiteX2" fmla="*/ 5344417 w 6176930"/>
                  <a:gd name="connsiteY2" fmla="*/ 333256 h 333256"/>
                  <a:gd name="connsiteX3" fmla="*/ 0 w 6176930"/>
                  <a:gd name="connsiteY3" fmla="*/ 333256 h 333256"/>
                  <a:gd name="connsiteX4" fmla="*/ 322997 w 6176930"/>
                  <a:gd name="connsiteY4" fmla="*/ 4551 h 333256"/>
                  <a:gd name="connsiteX0" fmla="*/ 322997 w 6176930"/>
                  <a:gd name="connsiteY0" fmla="*/ 4551 h 333256"/>
                  <a:gd name="connsiteX1" fmla="*/ 6176930 w 6176930"/>
                  <a:gd name="connsiteY1" fmla="*/ 0 h 333256"/>
                  <a:gd name="connsiteX2" fmla="*/ 5853934 w 6176930"/>
                  <a:gd name="connsiteY2" fmla="*/ 324157 h 333256"/>
                  <a:gd name="connsiteX3" fmla="*/ 0 w 6176930"/>
                  <a:gd name="connsiteY3" fmla="*/ 333256 h 333256"/>
                  <a:gd name="connsiteX4" fmla="*/ 322997 w 6176930"/>
                  <a:gd name="connsiteY4" fmla="*/ 4551 h 333256"/>
                  <a:gd name="connsiteX0" fmla="*/ 334903 w 6176930"/>
                  <a:gd name="connsiteY0" fmla="*/ 0 h 335849"/>
                  <a:gd name="connsiteX1" fmla="*/ 6176930 w 6176930"/>
                  <a:gd name="connsiteY1" fmla="*/ 2593 h 335849"/>
                  <a:gd name="connsiteX2" fmla="*/ 5853934 w 6176930"/>
                  <a:gd name="connsiteY2" fmla="*/ 326750 h 335849"/>
                  <a:gd name="connsiteX3" fmla="*/ 0 w 6176930"/>
                  <a:gd name="connsiteY3" fmla="*/ 335849 h 335849"/>
                  <a:gd name="connsiteX4" fmla="*/ 334903 w 6176930"/>
                  <a:gd name="connsiteY4" fmla="*/ 0 h 335849"/>
                  <a:gd name="connsiteX0" fmla="*/ 334903 w 6176930"/>
                  <a:gd name="connsiteY0" fmla="*/ 0 h 335849"/>
                  <a:gd name="connsiteX1" fmla="*/ 6176930 w 6176930"/>
                  <a:gd name="connsiteY1" fmla="*/ 2593 h 335849"/>
                  <a:gd name="connsiteX2" fmla="*/ 5866634 w 6176930"/>
                  <a:gd name="connsiteY2" fmla="*/ 317225 h 335849"/>
                  <a:gd name="connsiteX3" fmla="*/ 0 w 6176930"/>
                  <a:gd name="connsiteY3" fmla="*/ 335849 h 335849"/>
                  <a:gd name="connsiteX4" fmla="*/ 334903 w 6176930"/>
                  <a:gd name="connsiteY4" fmla="*/ 0 h 335849"/>
                  <a:gd name="connsiteX0" fmla="*/ 311090 w 6153117"/>
                  <a:gd name="connsiteY0" fmla="*/ 0 h 317225"/>
                  <a:gd name="connsiteX1" fmla="*/ 6153117 w 6153117"/>
                  <a:gd name="connsiteY1" fmla="*/ 2593 h 317225"/>
                  <a:gd name="connsiteX2" fmla="*/ 5842821 w 6153117"/>
                  <a:gd name="connsiteY2" fmla="*/ 317225 h 317225"/>
                  <a:gd name="connsiteX3" fmla="*/ 0 w 6153117"/>
                  <a:gd name="connsiteY3" fmla="*/ 312037 h 317225"/>
                  <a:gd name="connsiteX4" fmla="*/ 311090 w 6153117"/>
                  <a:gd name="connsiteY4" fmla="*/ 0 h 317225"/>
                  <a:gd name="connsiteX0" fmla="*/ 311090 w 6153117"/>
                  <a:gd name="connsiteY0" fmla="*/ 0 h 320514"/>
                  <a:gd name="connsiteX1" fmla="*/ 6153117 w 6153117"/>
                  <a:gd name="connsiteY1" fmla="*/ 2593 h 320514"/>
                  <a:gd name="connsiteX2" fmla="*/ 5832953 w 6153117"/>
                  <a:gd name="connsiteY2" fmla="*/ 320514 h 320514"/>
                  <a:gd name="connsiteX3" fmla="*/ 0 w 6153117"/>
                  <a:gd name="connsiteY3" fmla="*/ 312037 h 320514"/>
                  <a:gd name="connsiteX4" fmla="*/ 311090 w 6153117"/>
                  <a:gd name="connsiteY4" fmla="*/ 0 h 3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3117" h="320514">
                    <a:moveTo>
                      <a:pt x="311090" y="0"/>
                    </a:moveTo>
                    <a:lnTo>
                      <a:pt x="6153117" y="2593"/>
                    </a:lnTo>
                    <a:lnTo>
                      <a:pt x="5832953" y="320514"/>
                    </a:lnTo>
                    <a:lnTo>
                      <a:pt x="0" y="312037"/>
                    </a:lnTo>
                    <a:lnTo>
                      <a:pt x="311090" y="0"/>
                    </a:lnTo>
                    <a:close/>
                  </a:path>
                </a:pathLst>
              </a:cu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6654532" y="690047"/>
                <a:ext cx="1115070" cy="821459"/>
                <a:chOff x="7298849" y="-8618"/>
                <a:chExt cx="1841221" cy="1356404"/>
              </a:xfrm>
            </p:grpSpPr>
            <p:sp>
              <p:nvSpPr>
                <p:cNvPr id="37" name="Прямоугольник 1"/>
                <p:cNvSpPr/>
                <p:nvPr/>
              </p:nvSpPr>
              <p:spPr>
                <a:xfrm>
                  <a:off x="7864231" y="-3571"/>
                  <a:ext cx="998193" cy="314071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1207743"/>
                    <a:gd name="connsiteY0" fmla="*/ 597 h 521897"/>
                    <a:gd name="connsiteX1" fmla="*/ 1207743 w 1207743"/>
                    <a:gd name="connsiteY1" fmla="*/ 0 h 521897"/>
                    <a:gd name="connsiteX2" fmla="*/ 194735 w 1207743"/>
                    <a:gd name="connsiteY2" fmla="*/ 521897 h 521897"/>
                    <a:gd name="connsiteX3" fmla="*/ 0 w 1207743"/>
                    <a:gd name="connsiteY3" fmla="*/ 521238 h 521897"/>
                    <a:gd name="connsiteX4" fmla="*/ 524852 w 1207743"/>
                    <a:gd name="connsiteY4" fmla="*/ 597 h 521897"/>
                    <a:gd name="connsiteX0" fmla="*/ 524852 w 1207743"/>
                    <a:gd name="connsiteY0" fmla="*/ 597 h 521238"/>
                    <a:gd name="connsiteX1" fmla="*/ 1207743 w 1207743"/>
                    <a:gd name="connsiteY1" fmla="*/ 0 h 521238"/>
                    <a:gd name="connsiteX2" fmla="*/ 897204 w 1207743"/>
                    <a:gd name="connsiteY2" fmla="*/ 302822 h 521238"/>
                    <a:gd name="connsiteX3" fmla="*/ 0 w 1207743"/>
                    <a:gd name="connsiteY3" fmla="*/ 521238 h 521238"/>
                    <a:gd name="connsiteX4" fmla="*/ 524852 w 1207743"/>
                    <a:gd name="connsiteY4" fmla="*/ 597 h 521238"/>
                    <a:gd name="connsiteX0" fmla="*/ 91465 w 774356"/>
                    <a:gd name="connsiteY0" fmla="*/ 597 h 302822"/>
                    <a:gd name="connsiteX1" fmla="*/ 774356 w 774356"/>
                    <a:gd name="connsiteY1" fmla="*/ 0 h 302822"/>
                    <a:gd name="connsiteX2" fmla="*/ 463817 w 774356"/>
                    <a:gd name="connsiteY2" fmla="*/ 302822 h 302822"/>
                    <a:gd name="connsiteX3" fmla="*/ 0 w 774356"/>
                    <a:gd name="connsiteY3" fmla="*/ 228344 h 302822"/>
                    <a:gd name="connsiteX4" fmla="*/ 91465 w 774356"/>
                    <a:gd name="connsiteY4" fmla="*/ 597 h 302822"/>
                    <a:gd name="connsiteX0" fmla="*/ 305778 w 988669"/>
                    <a:gd name="connsiteY0" fmla="*/ 597 h 302822"/>
                    <a:gd name="connsiteX1" fmla="*/ 988669 w 988669"/>
                    <a:gd name="connsiteY1" fmla="*/ 0 h 302822"/>
                    <a:gd name="connsiteX2" fmla="*/ 678130 w 988669"/>
                    <a:gd name="connsiteY2" fmla="*/ 302822 h 302822"/>
                    <a:gd name="connsiteX3" fmla="*/ 0 w 988669"/>
                    <a:gd name="connsiteY3" fmla="*/ 302163 h 302822"/>
                    <a:gd name="connsiteX4" fmla="*/ 305778 w 988669"/>
                    <a:gd name="connsiteY4" fmla="*/ 597 h 302822"/>
                    <a:gd name="connsiteX0" fmla="*/ 308159 w 991050"/>
                    <a:gd name="connsiteY0" fmla="*/ 597 h 309307"/>
                    <a:gd name="connsiteX1" fmla="*/ 991050 w 991050"/>
                    <a:gd name="connsiteY1" fmla="*/ 0 h 309307"/>
                    <a:gd name="connsiteX2" fmla="*/ 680511 w 991050"/>
                    <a:gd name="connsiteY2" fmla="*/ 302822 h 309307"/>
                    <a:gd name="connsiteX3" fmla="*/ 0 w 991050"/>
                    <a:gd name="connsiteY3" fmla="*/ 309307 h 309307"/>
                    <a:gd name="connsiteX4" fmla="*/ 308159 w 991050"/>
                    <a:gd name="connsiteY4" fmla="*/ 597 h 309307"/>
                    <a:gd name="connsiteX0" fmla="*/ 308159 w 991050"/>
                    <a:gd name="connsiteY0" fmla="*/ 597 h 312347"/>
                    <a:gd name="connsiteX1" fmla="*/ 991050 w 991050"/>
                    <a:gd name="connsiteY1" fmla="*/ 0 h 312347"/>
                    <a:gd name="connsiteX2" fmla="*/ 675748 w 991050"/>
                    <a:gd name="connsiteY2" fmla="*/ 312347 h 312347"/>
                    <a:gd name="connsiteX3" fmla="*/ 0 w 991050"/>
                    <a:gd name="connsiteY3" fmla="*/ 309307 h 312347"/>
                    <a:gd name="connsiteX4" fmla="*/ 308159 w 991050"/>
                    <a:gd name="connsiteY4" fmla="*/ 597 h 312347"/>
                    <a:gd name="connsiteX0" fmla="*/ 315302 w 998193"/>
                    <a:gd name="connsiteY0" fmla="*/ 597 h 314070"/>
                    <a:gd name="connsiteX1" fmla="*/ 998193 w 998193"/>
                    <a:gd name="connsiteY1" fmla="*/ 0 h 314070"/>
                    <a:gd name="connsiteX2" fmla="*/ 682891 w 998193"/>
                    <a:gd name="connsiteY2" fmla="*/ 312347 h 314070"/>
                    <a:gd name="connsiteX3" fmla="*/ 0 w 998193"/>
                    <a:gd name="connsiteY3" fmla="*/ 314070 h 314070"/>
                    <a:gd name="connsiteX4" fmla="*/ 315302 w 998193"/>
                    <a:gd name="connsiteY4" fmla="*/ 597 h 314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8193" h="314070">
                      <a:moveTo>
                        <a:pt x="315302" y="597"/>
                      </a:moveTo>
                      <a:lnTo>
                        <a:pt x="998193" y="0"/>
                      </a:lnTo>
                      <a:lnTo>
                        <a:pt x="682891" y="312347"/>
                      </a:lnTo>
                      <a:lnTo>
                        <a:pt x="0" y="314070"/>
                      </a:lnTo>
                      <a:lnTo>
                        <a:pt x="315302" y="597"/>
                      </a:lnTo>
                      <a:close/>
                    </a:path>
                  </a:pathLst>
                </a:custGeom>
                <a:solidFill>
                  <a:srgbClr val="5994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Прямоугольник 1"/>
                <p:cNvSpPr/>
                <p:nvPr/>
              </p:nvSpPr>
              <p:spPr>
                <a:xfrm>
                  <a:off x="7574414" y="-3571"/>
                  <a:ext cx="1136306" cy="878425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776737"/>
                    <a:gd name="connsiteY0" fmla="*/ 597 h 521897"/>
                    <a:gd name="connsiteX1" fmla="*/ 776737 w 776737"/>
                    <a:gd name="connsiteY1" fmla="*/ 0 h 521897"/>
                    <a:gd name="connsiteX2" fmla="*/ 194735 w 776737"/>
                    <a:gd name="connsiteY2" fmla="*/ 521897 h 521897"/>
                    <a:gd name="connsiteX3" fmla="*/ 0 w 776737"/>
                    <a:gd name="connsiteY3" fmla="*/ 521238 h 521897"/>
                    <a:gd name="connsiteX4" fmla="*/ 524852 w 776737"/>
                    <a:gd name="connsiteY4" fmla="*/ 597 h 521897"/>
                    <a:gd name="connsiteX0" fmla="*/ 632536 w 884421"/>
                    <a:gd name="connsiteY0" fmla="*/ 597 h 876703"/>
                    <a:gd name="connsiteX1" fmla="*/ 884421 w 884421"/>
                    <a:gd name="connsiteY1" fmla="*/ 0 h 876703"/>
                    <a:gd name="connsiteX2" fmla="*/ 0 w 884421"/>
                    <a:gd name="connsiteY2" fmla="*/ 876703 h 876703"/>
                    <a:gd name="connsiteX3" fmla="*/ 107684 w 884421"/>
                    <a:gd name="connsiteY3" fmla="*/ 521238 h 876703"/>
                    <a:gd name="connsiteX4" fmla="*/ 632536 w 884421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47122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59028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82039 w 1133924"/>
                    <a:gd name="connsiteY0" fmla="*/ 597 h 876703"/>
                    <a:gd name="connsiteX1" fmla="*/ 1133924 w 1133924"/>
                    <a:gd name="connsiteY1" fmla="*/ 0 h 876703"/>
                    <a:gd name="connsiteX2" fmla="*/ 261409 w 1133924"/>
                    <a:gd name="connsiteY2" fmla="*/ 876703 h 876703"/>
                    <a:gd name="connsiteX3" fmla="*/ 0 w 1133924"/>
                    <a:gd name="connsiteY3" fmla="*/ 873663 h 876703"/>
                    <a:gd name="connsiteX4" fmla="*/ 882039 w 1133924"/>
                    <a:gd name="connsiteY4" fmla="*/ 597 h 876703"/>
                    <a:gd name="connsiteX0" fmla="*/ 884420 w 1136305"/>
                    <a:gd name="connsiteY0" fmla="*/ 597 h 878425"/>
                    <a:gd name="connsiteX1" fmla="*/ 1136305 w 1136305"/>
                    <a:gd name="connsiteY1" fmla="*/ 0 h 878425"/>
                    <a:gd name="connsiteX2" fmla="*/ 263790 w 1136305"/>
                    <a:gd name="connsiteY2" fmla="*/ 876703 h 878425"/>
                    <a:gd name="connsiteX3" fmla="*/ 0 w 1136305"/>
                    <a:gd name="connsiteY3" fmla="*/ 878425 h 878425"/>
                    <a:gd name="connsiteX4" fmla="*/ 884420 w 1136305"/>
                    <a:gd name="connsiteY4" fmla="*/ 597 h 878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6305" h="878425">
                      <a:moveTo>
                        <a:pt x="884420" y="597"/>
                      </a:moveTo>
                      <a:lnTo>
                        <a:pt x="1136305" y="0"/>
                      </a:lnTo>
                      <a:lnTo>
                        <a:pt x="263790" y="876703"/>
                      </a:lnTo>
                      <a:lnTo>
                        <a:pt x="0" y="878425"/>
                      </a:lnTo>
                      <a:lnTo>
                        <a:pt x="884420" y="597"/>
                      </a:lnTo>
                      <a:close/>
                    </a:path>
                  </a:pathLst>
                </a:custGeom>
                <a:solidFill>
                  <a:srgbClr val="2088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Правильный пятиугольник 3"/>
                <p:cNvSpPr/>
                <p:nvPr/>
              </p:nvSpPr>
              <p:spPr>
                <a:xfrm>
                  <a:off x="7497358" y="-4762"/>
                  <a:ext cx="1642711" cy="1352548"/>
                </a:xfrm>
                <a:custGeom>
                  <a:avLst/>
                  <a:gdLst>
                    <a:gd name="connsiteX0" fmla="*/ 1 w 912019"/>
                    <a:gd name="connsiteY0" fmla="*/ 251037 h 657225"/>
                    <a:gd name="connsiteX1" fmla="*/ 456010 w 912019"/>
                    <a:gd name="connsiteY1" fmla="*/ 0 h 657225"/>
                    <a:gd name="connsiteX2" fmla="*/ 912018 w 912019"/>
                    <a:gd name="connsiteY2" fmla="*/ 251037 h 657225"/>
                    <a:gd name="connsiteX3" fmla="*/ 737838 w 912019"/>
                    <a:gd name="connsiteY3" fmla="*/ 657223 h 657225"/>
                    <a:gd name="connsiteX4" fmla="*/ 174181 w 912019"/>
                    <a:gd name="connsiteY4" fmla="*/ 657223 h 657225"/>
                    <a:gd name="connsiteX5" fmla="*/ 1 w 912019"/>
                    <a:gd name="connsiteY5" fmla="*/ 251037 h 657225"/>
                    <a:gd name="connsiteX0" fmla="*/ 0 w 1816892"/>
                    <a:gd name="connsiteY0" fmla="*/ 1348793 h 1348793"/>
                    <a:gd name="connsiteX1" fmla="*/ 1360884 w 1816892"/>
                    <a:gd name="connsiteY1" fmla="*/ 0 h 1348793"/>
                    <a:gd name="connsiteX2" fmla="*/ 1816892 w 1816892"/>
                    <a:gd name="connsiteY2" fmla="*/ 251037 h 1348793"/>
                    <a:gd name="connsiteX3" fmla="*/ 1642712 w 1816892"/>
                    <a:gd name="connsiteY3" fmla="*/ 657223 h 1348793"/>
                    <a:gd name="connsiteX4" fmla="*/ 1079055 w 1816892"/>
                    <a:gd name="connsiteY4" fmla="*/ 657223 h 1348793"/>
                    <a:gd name="connsiteX5" fmla="*/ 0 w 1816892"/>
                    <a:gd name="connsiteY5" fmla="*/ 1348793 h 1348793"/>
                    <a:gd name="connsiteX0" fmla="*/ 0 w 1816892"/>
                    <a:gd name="connsiteY0" fmla="*/ 1348793 h 1352548"/>
                    <a:gd name="connsiteX1" fmla="*/ 1360884 w 1816892"/>
                    <a:gd name="connsiteY1" fmla="*/ 0 h 1352548"/>
                    <a:gd name="connsiteX2" fmla="*/ 1816892 w 1816892"/>
                    <a:gd name="connsiteY2" fmla="*/ 251037 h 1352548"/>
                    <a:gd name="connsiteX3" fmla="*/ 1642712 w 1816892"/>
                    <a:gd name="connsiteY3" fmla="*/ 657223 h 1352548"/>
                    <a:gd name="connsiteX4" fmla="*/ 929036 w 1816892"/>
                    <a:gd name="connsiteY4" fmla="*/ 1352548 h 1352548"/>
                    <a:gd name="connsiteX5" fmla="*/ 0 w 1816892"/>
                    <a:gd name="connsiteY5" fmla="*/ 1348793 h 1352548"/>
                    <a:gd name="connsiteX0" fmla="*/ 0 w 1642712"/>
                    <a:gd name="connsiteY0" fmla="*/ 1348793 h 1352548"/>
                    <a:gd name="connsiteX1" fmla="*/ 1360884 w 1642712"/>
                    <a:gd name="connsiteY1" fmla="*/ 0 h 1352548"/>
                    <a:gd name="connsiteX2" fmla="*/ 1640680 w 1642712"/>
                    <a:gd name="connsiteY2" fmla="*/ 1005 h 1352548"/>
                    <a:gd name="connsiteX3" fmla="*/ 1642712 w 1642712"/>
                    <a:gd name="connsiteY3" fmla="*/ 657223 h 1352548"/>
                    <a:gd name="connsiteX4" fmla="*/ 929036 w 1642712"/>
                    <a:gd name="connsiteY4" fmla="*/ 1352548 h 1352548"/>
                    <a:gd name="connsiteX5" fmla="*/ 0 w 1642712"/>
                    <a:gd name="connsiteY5" fmla="*/ 1348793 h 1352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2712" h="1352548">
                      <a:moveTo>
                        <a:pt x="0" y="1348793"/>
                      </a:moveTo>
                      <a:lnTo>
                        <a:pt x="1360884" y="0"/>
                      </a:lnTo>
                      <a:lnTo>
                        <a:pt x="1640680" y="1005"/>
                      </a:lnTo>
                      <a:cubicBezTo>
                        <a:pt x="1641357" y="219744"/>
                        <a:pt x="1642035" y="438484"/>
                        <a:pt x="1642712" y="657223"/>
                      </a:cubicBezTo>
                      <a:lnTo>
                        <a:pt x="929036" y="1352548"/>
                      </a:lnTo>
                      <a:lnTo>
                        <a:pt x="0" y="1348793"/>
                      </a:lnTo>
                      <a:close/>
                    </a:path>
                  </a:pathLst>
                </a:custGeom>
                <a:solidFill>
                  <a:srgbClr val="53C4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Равнобедренный треугольник 4"/>
                <p:cNvSpPr/>
                <p:nvPr/>
              </p:nvSpPr>
              <p:spPr>
                <a:xfrm>
                  <a:off x="8705491" y="643512"/>
                  <a:ext cx="434579" cy="428627"/>
                </a:xfrm>
                <a:custGeom>
                  <a:avLst/>
                  <a:gdLst>
                    <a:gd name="connsiteX0" fmla="*/ 0 w 602457"/>
                    <a:gd name="connsiteY0" fmla="*/ 540544 h 540544"/>
                    <a:gd name="connsiteX1" fmla="*/ 301229 w 602457"/>
                    <a:gd name="connsiteY1" fmla="*/ 0 h 540544"/>
                    <a:gd name="connsiteX2" fmla="*/ 602457 w 602457"/>
                    <a:gd name="connsiteY2" fmla="*/ 540544 h 540544"/>
                    <a:gd name="connsiteX3" fmla="*/ 0 w 602457"/>
                    <a:gd name="connsiteY3" fmla="*/ 540544 h 540544"/>
                    <a:gd name="connsiteX0" fmla="*/ 0 w 606029"/>
                    <a:gd name="connsiteY0" fmla="*/ 428626 h 428626"/>
                    <a:gd name="connsiteX1" fmla="*/ 606029 w 606029"/>
                    <a:gd name="connsiteY1" fmla="*/ 0 h 428626"/>
                    <a:gd name="connsiteX2" fmla="*/ 602457 w 606029"/>
                    <a:gd name="connsiteY2" fmla="*/ 428626 h 428626"/>
                    <a:gd name="connsiteX3" fmla="*/ 0 w 606029"/>
                    <a:gd name="connsiteY3" fmla="*/ 428626 h 428626"/>
                    <a:gd name="connsiteX0" fmla="*/ 0 w 260747"/>
                    <a:gd name="connsiteY0" fmla="*/ 342901 h 428626"/>
                    <a:gd name="connsiteX1" fmla="*/ 260747 w 260747"/>
                    <a:gd name="connsiteY1" fmla="*/ 0 h 428626"/>
                    <a:gd name="connsiteX2" fmla="*/ 257175 w 260747"/>
                    <a:gd name="connsiteY2" fmla="*/ 428626 h 428626"/>
                    <a:gd name="connsiteX3" fmla="*/ 0 w 260747"/>
                    <a:gd name="connsiteY3" fmla="*/ 342901 h 428626"/>
                    <a:gd name="connsiteX0" fmla="*/ 0 w 434578"/>
                    <a:gd name="connsiteY0" fmla="*/ 428626 h 428626"/>
                    <a:gd name="connsiteX1" fmla="*/ 434578 w 434578"/>
                    <a:gd name="connsiteY1" fmla="*/ 0 h 428626"/>
                    <a:gd name="connsiteX2" fmla="*/ 431006 w 434578"/>
                    <a:gd name="connsiteY2" fmla="*/ 428626 h 428626"/>
                    <a:gd name="connsiteX3" fmla="*/ 0 w 434578"/>
                    <a:gd name="connsiteY3" fmla="*/ 428626 h 428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4578" h="428626">
                      <a:moveTo>
                        <a:pt x="0" y="428626"/>
                      </a:moveTo>
                      <a:lnTo>
                        <a:pt x="434578" y="0"/>
                      </a:lnTo>
                      <a:cubicBezTo>
                        <a:pt x="433387" y="142875"/>
                        <a:pt x="432197" y="285751"/>
                        <a:pt x="431006" y="428626"/>
                      </a:cubicBezTo>
                      <a:lnTo>
                        <a:pt x="0" y="428626"/>
                      </a:lnTo>
                      <a:close/>
                    </a:path>
                  </a:pathLst>
                </a:custGeom>
                <a:solidFill>
                  <a:srgbClr val="2088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рямоугольник 1"/>
                <p:cNvSpPr/>
                <p:nvPr/>
              </p:nvSpPr>
              <p:spPr>
                <a:xfrm>
                  <a:off x="7298849" y="-8618"/>
                  <a:ext cx="744012" cy="533092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36648 w 736145"/>
                    <a:gd name="connsiteY0" fmla="*/ 0 h 532437"/>
                    <a:gd name="connsiteX1" fmla="*/ 736145 w 736145"/>
                    <a:gd name="connsiteY1" fmla="*/ 1784 h 532437"/>
                    <a:gd name="connsiteX2" fmla="*/ 206531 w 736145"/>
                    <a:gd name="connsiteY2" fmla="*/ 521300 h 532437"/>
                    <a:gd name="connsiteX3" fmla="*/ 0 w 736145"/>
                    <a:gd name="connsiteY3" fmla="*/ 532437 h 532437"/>
                    <a:gd name="connsiteX4" fmla="*/ 536648 w 736145"/>
                    <a:gd name="connsiteY4" fmla="*/ 0 h 532437"/>
                    <a:gd name="connsiteX0" fmla="*/ 536648 w 736145"/>
                    <a:gd name="connsiteY0" fmla="*/ 0 h 532437"/>
                    <a:gd name="connsiteX1" fmla="*/ 736145 w 736145"/>
                    <a:gd name="connsiteY1" fmla="*/ 1784 h 532437"/>
                    <a:gd name="connsiteX2" fmla="*/ 194734 w 736145"/>
                    <a:gd name="connsiteY2" fmla="*/ 529163 h 532437"/>
                    <a:gd name="connsiteX3" fmla="*/ 0 w 736145"/>
                    <a:gd name="connsiteY3" fmla="*/ 532437 h 532437"/>
                    <a:gd name="connsiteX4" fmla="*/ 536648 w 736145"/>
                    <a:gd name="connsiteY4" fmla="*/ 0 h 532437"/>
                    <a:gd name="connsiteX0" fmla="*/ 536648 w 736145"/>
                    <a:gd name="connsiteY0" fmla="*/ 0 h 537026"/>
                    <a:gd name="connsiteX1" fmla="*/ 736145 w 736145"/>
                    <a:gd name="connsiteY1" fmla="*/ 1784 h 537026"/>
                    <a:gd name="connsiteX2" fmla="*/ 202599 w 736145"/>
                    <a:gd name="connsiteY2" fmla="*/ 537026 h 537026"/>
                    <a:gd name="connsiteX3" fmla="*/ 0 w 736145"/>
                    <a:gd name="connsiteY3" fmla="*/ 532437 h 537026"/>
                    <a:gd name="connsiteX4" fmla="*/ 536648 w 736145"/>
                    <a:gd name="connsiteY4" fmla="*/ 0 h 537026"/>
                    <a:gd name="connsiteX0" fmla="*/ 532716 w 732213"/>
                    <a:gd name="connsiteY0" fmla="*/ 0 h 537026"/>
                    <a:gd name="connsiteX1" fmla="*/ 732213 w 732213"/>
                    <a:gd name="connsiteY1" fmla="*/ 1784 h 537026"/>
                    <a:gd name="connsiteX2" fmla="*/ 198667 w 732213"/>
                    <a:gd name="connsiteY2" fmla="*/ 537026 h 537026"/>
                    <a:gd name="connsiteX3" fmla="*/ 0 w 732213"/>
                    <a:gd name="connsiteY3" fmla="*/ 477391 h 537026"/>
                    <a:gd name="connsiteX4" fmla="*/ 532716 w 732213"/>
                    <a:gd name="connsiteY4" fmla="*/ 0 h 537026"/>
                    <a:gd name="connsiteX0" fmla="*/ 532716 w 732213"/>
                    <a:gd name="connsiteY0" fmla="*/ 0 h 477391"/>
                    <a:gd name="connsiteX1" fmla="*/ 732213 w 732213"/>
                    <a:gd name="connsiteY1" fmla="*/ 1784 h 477391"/>
                    <a:gd name="connsiteX2" fmla="*/ 273374 w 732213"/>
                    <a:gd name="connsiteY2" fmla="*/ 470183 h 477391"/>
                    <a:gd name="connsiteX3" fmla="*/ 0 w 732213"/>
                    <a:gd name="connsiteY3" fmla="*/ 477391 h 477391"/>
                    <a:gd name="connsiteX4" fmla="*/ 532716 w 732213"/>
                    <a:gd name="connsiteY4" fmla="*/ 0 h 477391"/>
                    <a:gd name="connsiteX0" fmla="*/ 516988 w 716485"/>
                    <a:gd name="connsiteY0" fmla="*/ 0 h 536371"/>
                    <a:gd name="connsiteX1" fmla="*/ 716485 w 716485"/>
                    <a:gd name="connsiteY1" fmla="*/ 1784 h 536371"/>
                    <a:gd name="connsiteX2" fmla="*/ 257646 w 716485"/>
                    <a:gd name="connsiteY2" fmla="*/ 470183 h 536371"/>
                    <a:gd name="connsiteX3" fmla="*/ 0 w 716485"/>
                    <a:gd name="connsiteY3" fmla="*/ 536371 h 536371"/>
                    <a:gd name="connsiteX4" fmla="*/ 516988 w 716485"/>
                    <a:gd name="connsiteY4" fmla="*/ 0 h 536371"/>
                    <a:gd name="connsiteX0" fmla="*/ 516988 w 716485"/>
                    <a:gd name="connsiteY0" fmla="*/ 0 h 536371"/>
                    <a:gd name="connsiteX1" fmla="*/ 716485 w 716485"/>
                    <a:gd name="connsiteY1" fmla="*/ 1784 h 536371"/>
                    <a:gd name="connsiteX2" fmla="*/ 198667 w 716485"/>
                    <a:gd name="connsiteY2" fmla="*/ 533095 h 536371"/>
                    <a:gd name="connsiteX3" fmla="*/ 0 w 716485"/>
                    <a:gd name="connsiteY3" fmla="*/ 536371 h 536371"/>
                    <a:gd name="connsiteX4" fmla="*/ 516988 w 716485"/>
                    <a:gd name="connsiteY4" fmla="*/ 0 h 536371"/>
                    <a:gd name="connsiteX0" fmla="*/ 513056 w 712553"/>
                    <a:gd name="connsiteY0" fmla="*/ 0 h 533095"/>
                    <a:gd name="connsiteX1" fmla="*/ 712553 w 712553"/>
                    <a:gd name="connsiteY1" fmla="*/ 1784 h 533095"/>
                    <a:gd name="connsiteX2" fmla="*/ 194735 w 712553"/>
                    <a:gd name="connsiteY2" fmla="*/ 533095 h 533095"/>
                    <a:gd name="connsiteX3" fmla="*/ 0 w 712553"/>
                    <a:gd name="connsiteY3" fmla="*/ 532439 h 533095"/>
                    <a:gd name="connsiteX4" fmla="*/ 513056 w 712553"/>
                    <a:gd name="connsiteY4" fmla="*/ 0 h 533095"/>
                    <a:gd name="connsiteX0" fmla="*/ 513056 w 712553"/>
                    <a:gd name="connsiteY0" fmla="*/ 0 h 532439"/>
                    <a:gd name="connsiteX1" fmla="*/ 712553 w 712553"/>
                    <a:gd name="connsiteY1" fmla="*/ 1784 h 532439"/>
                    <a:gd name="connsiteX2" fmla="*/ 210463 w 712553"/>
                    <a:gd name="connsiteY2" fmla="*/ 529163 h 532439"/>
                    <a:gd name="connsiteX3" fmla="*/ 0 w 712553"/>
                    <a:gd name="connsiteY3" fmla="*/ 532439 h 532439"/>
                    <a:gd name="connsiteX4" fmla="*/ 513056 w 712553"/>
                    <a:gd name="connsiteY4" fmla="*/ 0 h 532439"/>
                    <a:gd name="connsiteX0" fmla="*/ 501260 w 700757"/>
                    <a:gd name="connsiteY0" fmla="*/ 0 h 529163"/>
                    <a:gd name="connsiteX1" fmla="*/ 700757 w 700757"/>
                    <a:gd name="connsiteY1" fmla="*/ 1784 h 529163"/>
                    <a:gd name="connsiteX2" fmla="*/ 198667 w 700757"/>
                    <a:gd name="connsiteY2" fmla="*/ 529163 h 529163"/>
                    <a:gd name="connsiteX3" fmla="*/ 0 w 700757"/>
                    <a:gd name="connsiteY3" fmla="*/ 528507 h 529163"/>
                    <a:gd name="connsiteX4" fmla="*/ 501260 w 700757"/>
                    <a:gd name="connsiteY4" fmla="*/ 0 h 529163"/>
                    <a:gd name="connsiteX0" fmla="*/ 493395 w 692892"/>
                    <a:gd name="connsiteY0" fmla="*/ 0 h 529163"/>
                    <a:gd name="connsiteX1" fmla="*/ 692892 w 692892"/>
                    <a:gd name="connsiteY1" fmla="*/ 1784 h 529163"/>
                    <a:gd name="connsiteX2" fmla="*/ 190802 w 692892"/>
                    <a:gd name="connsiteY2" fmla="*/ 529163 h 529163"/>
                    <a:gd name="connsiteX3" fmla="*/ 0 w 692892"/>
                    <a:gd name="connsiteY3" fmla="*/ 524576 h 529163"/>
                    <a:gd name="connsiteX4" fmla="*/ 493395 w 692892"/>
                    <a:gd name="connsiteY4" fmla="*/ 0 h 529163"/>
                    <a:gd name="connsiteX0" fmla="*/ 493395 w 692892"/>
                    <a:gd name="connsiteY0" fmla="*/ 0 h 525230"/>
                    <a:gd name="connsiteX1" fmla="*/ 692892 w 692892"/>
                    <a:gd name="connsiteY1" fmla="*/ 1784 h 525230"/>
                    <a:gd name="connsiteX2" fmla="*/ 190802 w 692892"/>
                    <a:gd name="connsiteY2" fmla="*/ 525230 h 525230"/>
                    <a:gd name="connsiteX3" fmla="*/ 0 w 692892"/>
                    <a:gd name="connsiteY3" fmla="*/ 524576 h 525230"/>
                    <a:gd name="connsiteX4" fmla="*/ 493395 w 692892"/>
                    <a:gd name="connsiteY4" fmla="*/ 0 h 525230"/>
                    <a:gd name="connsiteX0" fmla="*/ 524851 w 724348"/>
                    <a:gd name="connsiteY0" fmla="*/ 0 h 532439"/>
                    <a:gd name="connsiteX1" fmla="*/ 724348 w 724348"/>
                    <a:gd name="connsiteY1" fmla="*/ 1784 h 532439"/>
                    <a:gd name="connsiteX2" fmla="*/ 222258 w 724348"/>
                    <a:gd name="connsiteY2" fmla="*/ 525230 h 532439"/>
                    <a:gd name="connsiteX3" fmla="*/ 0 w 724348"/>
                    <a:gd name="connsiteY3" fmla="*/ 532439 h 532439"/>
                    <a:gd name="connsiteX4" fmla="*/ 524851 w 724348"/>
                    <a:gd name="connsiteY4" fmla="*/ 0 h 532439"/>
                    <a:gd name="connsiteX0" fmla="*/ 544512 w 744009"/>
                    <a:gd name="connsiteY0" fmla="*/ 0 h 532439"/>
                    <a:gd name="connsiteX1" fmla="*/ 744009 w 744009"/>
                    <a:gd name="connsiteY1" fmla="*/ 1784 h 532439"/>
                    <a:gd name="connsiteX2" fmla="*/ 241919 w 744009"/>
                    <a:gd name="connsiteY2" fmla="*/ 525230 h 532439"/>
                    <a:gd name="connsiteX3" fmla="*/ 0 w 744009"/>
                    <a:gd name="connsiteY3" fmla="*/ 532439 h 532439"/>
                    <a:gd name="connsiteX4" fmla="*/ 544512 w 744009"/>
                    <a:gd name="connsiteY4" fmla="*/ 0 h 532439"/>
                    <a:gd name="connsiteX0" fmla="*/ 544512 w 744009"/>
                    <a:gd name="connsiteY0" fmla="*/ 0 h 533093"/>
                    <a:gd name="connsiteX1" fmla="*/ 744009 w 744009"/>
                    <a:gd name="connsiteY1" fmla="*/ 1784 h 533093"/>
                    <a:gd name="connsiteX2" fmla="*/ 206532 w 744009"/>
                    <a:gd name="connsiteY2" fmla="*/ 533093 h 533093"/>
                    <a:gd name="connsiteX3" fmla="*/ 0 w 744009"/>
                    <a:gd name="connsiteY3" fmla="*/ 532439 h 533093"/>
                    <a:gd name="connsiteX4" fmla="*/ 544512 w 744009"/>
                    <a:gd name="connsiteY4" fmla="*/ 0 h 53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009" h="533093">
                      <a:moveTo>
                        <a:pt x="544512" y="0"/>
                      </a:moveTo>
                      <a:lnTo>
                        <a:pt x="744009" y="1784"/>
                      </a:lnTo>
                      <a:lnTo>
                        <a:pt x="206532" y="533093"/>
                      </a:lnTo>
                      <a:lnTo>
                        <a:pt x="0" y="532439"/>
                      </a:lnTo>
                      <a:lnTo>
                        <a:pt x="544512" y="0"/>
                      </a:lnTo>
                      <a:close/>
                    </a:path>
                  </a:pathLst>
                </a:custGeom>
                <a:solidFill>
                  <a:srgbClr val="A3D3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2" name="Прямоугольник 1"/>
              <p:cNvSpPr/>
              <p:nvPr/>
            </p:nvSpPr>
            <p:spPr>
              <a:xfrm>
                <a:off x="178819" y="692382"/>
                <a:ext cx="576365" cy="47700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20631 w 872516"/>
                  <a:gd name="connsiteY0" fmla="*/ 597 h 876703"/>
                  <a:gd name="connsiteX1" fmla="*/ 872516 w 872516"/>
                  <a:gd name="connsiteY1" fmla="*/ 0 h 876703"/>
                  <a:gd name="connsiteX2" fmla="*/ 1 w 872516"/>
                  <a:gd name="connsiteY2" fmla="*/ 876703 h 876703"/>
                  <a:gd name="connsiteX3" fmla="*/ 108901 w 872516"/>
                  <a:gd name="connsiteY3" fmla="*/ 606076 h 876703"/>
                  <a:gd name="connsiteX4" fmla="*/ 620631 w 872516"/>
                  <a:gd name="connsiteY4" fmla="*/ 597 h 876703"/>
                  <a:gd name="connsiteX0" fmla="*/ 769745 w 1021630"/>
                  <a:gd name="connsiteY0" fmla="*/ 597 h 876703"/>
                  <a:gd name="connsiteX1" fmla="*/ 1021630 w 1021630"/>
                  <a:gd name="connsiteY1" fmla="*/ 0 h 876703"/>
                  <a:gd name="connsiteX2" fmla="*/ 149115 w 1021630"/>
                  <a:gd name="connsiteY2" fmla="*/ 876703 h 876703"/>
                  <a:gd name="connsiteX3" fmla="*/ 0 w 1021630"/>
                  <a:gd name="connsiteY3" fmla="*/ 773307 h 876703"/>
                  <a:gd name="connsiteX4" fmla="*/ 769745 w 1021630"/>
                  <a:gd name="connsiteY4" fmla="*/ 597 h 876703"/>
                  <a:gd name="connsiteX0" fmla="*/ 769745 w 1021630"/>
                  <a:gd name="connsiteY0" fmla="*/ 597 h 773307"/>
                  <a:gd name="connsiteX1" fmla="*/ 1021630 w 1021630"/>
                  <a:gd name="connsiteY1" fmla="*/ 0 h 773307"/>
                  <a:gd name="connsiteX2" fmla="*/ 211230 w 1021630"/>
                  <a:gd name="connsiteY2" fmla="*/ 680803 h 773307"/>
                  <a:gd name="connsiteX3" fmla="*/ 0 w 1021630"/>
                  <a:gd name="connsiteY3" fmla="*/ 773307 h 773307"/>
                  <a:gd name="connsiteX4" fmla="*/ 769745 w 1021630"/>
                  <a:gd name="connsiteY4" fmla="*/ 597 h 773307"/>
                  <a:gd name="connsiteX0" fmla="*/ 769745 w 1021630"/>
                  <a:gd name="connsiteY0" fmla="*/ 597 h 776363"/>
                  <a:gd name="connsiteX1" fmla="*/ 1021630 w 1021630"/>
                  <a:gd name="connsiteY1" fmla="*/ 0 h 776363"/>
                  <a:gd name="connsiteX2" fmla="*/ 192117 w 1021630"/>
                  <a:gd name="connsiteY2" fmla="*/ 776363 h 776363"/>
                  <a:gd name="connsiteX3" fmla="*/ 0 w 1021630"/>
                  <a:gd name="connsiteY3" fmla="*/ 773307 h 776363"/>
                  <a:gd name="connsiteX4" fmla="*/ 769745 w 1021630"/>
                  <a:gd name="connsiteY4" fmla="*/ 597 h 776363"/>
                  <a:gd name="connsiteX0" fmla="*/ 769745 w 1021630"/>
                  <a:gd name="connsiteY0" fmla="*/ 597 h 781142"/>
                  <a:gd name="connsiteX1" fmla="*/ 1021630 w 1021630"/>
                  <a:gd name="connsiteY1" fmla="*/ 0 h 781142"/>
                  <a:gd name="connsiteX2" fmla="*/ 201673 w 1021630"/>
                  <a:gd name="connsiteY2" fmla="*/ 781142 h 781142"/>
                  <a:gd name="connsiteX3" fmla="*/ 0 w 1021630"/>
                  <a:gd name="connsiteY3" fmla="*/ 773307 h 781142"/>
                  <a:gd name="connsiteX4" fmla="*/ 769745 w 1021630"/>
                  <a:gd name="connsiteY4" fmla="*/ 597 h 781142"/>
                  <a:gd name="connsiteX0" fmla="*/ 798413 w 1050298"/>
                  <a:gd name="connsiteY0" fmla="*/ 597 h 787641"/>
                  <a:gd name="connsiteX1" fmla="*/ 1050298 w 1050298"/>
                  <a:gd name="connsiteY1" fmla="*/ 0 h 787641"/>
                  <a:gd name="connsiteX2" fmla="*/ 230341 w 1050298"/>
                  <a:gd name="connsiteY2" fmla="*/ 781142 h 787641"/>
                  <a:gd name="connsiteX3" fmla="*/ 0 w 1050298"/>
                  <a:gd name="connsiteY3" fmla="*/ 787641 h 787641"/>
                  <a:gd name="connsiteX4" fmla="*/ 798413 w 105029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30341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46490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62217 w 1026408"/>
                  <a:gd name="connsiteY2" fmla="*/ 785075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82685 w 1010680"/>
                  <a:gd name="connsiteY0" fmla="*/ 597 h 787641"/>
                  <a:gd name="connsiteX1" fmla="*/ 1010680 w 1010680"/>
                  <a:gd name="connsiteY1" fmla="*/ 0 h 787641"/>
                  <a:gd name="connsiteX2" fmla="*/ 246489 w 1010680"/>
                  <a:gd name="connsiteY2" fmla="*/ 785075 h 787641"/>
                  <a:gd name="connsiteX3" fmla="*/ 0 w 1010680"/>
                  <a:gd name="connsiteY3" fmla="*/ 787641 h 787641"/>
                  <a:gd name="connsiteX4" fmla="*/ 782685 w 1010680"/>
                  <a:gd name="connsiteY4" fmla="*/ 597 h 787641"/>
                  <a:gd name="connsiteX0" fmla="*/ 759092 w 987087"/>
                  <a:gd name="connsiteY0" fmla="*/ 597 h 787641"/>
                  <a:gd name="connsiteX1" fmla="*/ 987087 w 987087"/>
                  <a:gd name="connsiteY1" fmla="*/ 0 h 787641"/>
                  <a:gd name="connsiteX2" fmla="*/ 222896 w 987087"/>
                  <a:gd name="connsiteY2" fmla="*/ 785075 h 787641"/>
                  <a:gd name="connsiteX3" fmla="*/ 0 w 987087"/>
                  <a:gd name="connsiteY3" fmla="*/ 787641 h 787641"/>
                  <a:gd name="connsiteX4" fmla="*/ 759092 w 987087"/>
                  <a:gd name="connsiteY4" fmla="*/ 597 h 787641"/>
                  <a:gd name="connsiteX0" fmla="*/ 786617 w 987087"/>
                  <a:gd name="connsiteY0" fmla="*/ 598 h 787641"/>
                  <a:gd name="connsiteX1" fmla="*/ 987087 w 987087"/>
                  <a:gd name="connsiteY1" fmla="*/ 0 h 787641"/>
                  <a:gd name="connsiteX2" fmla="*/ 222896 w 987087"/>
                  <a:gd name="connsiteY2" fmla="*/ 785075 h 787641"/>
                  <a:gd name="connsiteX3" fmla="*/ 0 w 987087"/>
                  <a:gd name="connsiteY3" fmla="*/ 787641 h 787641"/>
                  <a:gd name="connsiteX4" fmla="*/ 786617 w 987087"/>
                  <a:gd name="connsiteY4" fmla="*/ 598 h 787641"/>
                  <a:gd name="connsiteX0" fmla="*/ 786617 w 987087"/>
                  <a:gd name="connsiteY0" fmla="*/ 598 h 787641"/>
                  <a:gd name="connsiteX1" fmla="*/ 987087 w 987087"/>
                  <a:gd name="connsiteY1" fmla="*/ 0 h 787641"/>
                  <a:gd name="connsiteX2" fmla="*/ 246486 w 987087"/>
                  <a:gd name="connsiteY2" fmla="*/ 781143 h 787641"/>
                  <a:gd name="connsiteX3" fmla="*/ 0 w 987087"/>
                  <a:gd name="connsiteY3" fmla="*/ 787641 h 787641"/>
                  <a:gd name="connsiteX4" fmla="*/ 786617 w 987087"/>
                  <a:gd name="connsiteY4" fmla="*/ 598 h 787641"/>
                  <a:gd name="connsiteX0" fmla="*/ 751230 w 951700"/>
                  <a:gd name="connsiteY0" fmla="*/ 598 h 787641"/>
                  <a:gd name="connsiteX1" fmla="*/ 951700 w 951700"/>
                  <a:gd name="connsiteY1" fmla="*/ 0 h 787641"/>
                  <a:gd name="connsiteX2" fmla="*/ 211099 w 951700"/>
                  <a:gd name="connsiteY2" fmla="*/ 781143 h 787641"/>
                  <a:gd name="connsiteX3" fmla="*/ 0 w 951700"/>
                  <a:gd name="connsiteY3" fmla="*/ 787641 h 787641"/>
                  <a:gd name="connsiteX4" fmla="*/ 751230 w 951700"/>
                  <a:gd name="connsiteY4" fmla="*/ 598 h 78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700" h="787641">
                    <a:moveTo>
                      <a:pt x="751230" y="598"/>
                    </a:moveTo>
                    <a:lnTo>
                      <a:pt x="951700" y="0"/>
                    </a:lnTo>
                    <a:lnTo>
                      <a:pt x="211099" y="781143"/>
                    </a:lnTo>
                    <a:lnTo>
                      <a:pt x="0" y="787641"/>
                    </a:lnTo>
                    <a:lnTo>
                      <a:pt x="751230" y="598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1"/>
              <p:cNvSpPr/>
              <p:nvPr/>
            </p:nvSpPr>
            <p:spPr>
              <a:xfrm>
                <a:off x="543669" y="690002"/>
                <a:ext cx="625010" cy="316489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20631 w 872516"/>
                  <a:gd name="connsiteY0" fmla="*/ 597 h 876703"/>
                  <a:gd name="connsiteX1" fmla="*/ 872516 w 872516"/>
                  <a:gd name="connsiteY1" fmla="*/ 0 h 876703"/>
                  <a:gd name="connsiteX2" fmla="*/ 1 w 872516"/>
                  <a:gd name="connsiteY2" fmla="*/ 876703 h 876703"/>
                  <a:gd name="connsiteX3" fmla="*/ 108901 w 872516"/>
                  <a:gd name="connsiteY3" fmla="*/ 606076 h 876703"/>
                  <a:gd name="connsiteX4" fmla="*/ 620631 w 872516"/>
                  <a:gd name="connsiteY4" fmla="*/ 597 h 876703"/>
                  <a:gd name="connsiteX0" fmla="*/ 769745 w 1021630"/>
                  <a:gd name="connsiteY0" fmla="*/ 597 h 876703"/>
                  <a:gd name="connsiteX1" fmla="*/ 1021630 w 1021630"/>
                  <a:gd name="connsiteY1" fmla="*/ 0 h 876703"/>
                  <a:gd name="connsiteX2" fmla="*/ 149115 w 1021630"/>
                  <a:gd name="connsiteY2" fmla="*/ 876703 h 876703"/>
                  <a:gd name="connsiteX3" fmla="*/ 0 w 1021630"/>
                  <a:gd name="connsiteY3" fmla="*/ 773307 h 876703"/>
                  <a:gd name="connsiteX4" fmla="*/ 769745 w 1021630"/>
                  <a:gd name="connsiteY4" fmla="*/ 597 h 876703"/>
                  <a:gd name="connsiteX0" fmla="*/ 769745 w 1021630"/>
                  <a:gd name="connsiteY0" fmla="*/ 597 h 773307"/>
                  <a:gd name="connsiteX1" fmla="*/ 1021630 w 1021630"/>
                  <a:gd name="connsiteY1" fmla="*/ 0 h 773307"/>
                  <a:gd name="connsiteX2" fmla="*/ 211230 w 1021630"/>
                  <a:gd name="connsiteY2" fmla="*/ 680803 h 773307"/>
                  <a:gd name="connsiteX3" fmla="*/ 0 w 1021630"/>
                  <a:gd name="connsiteY3" fmla="*/ 773307 h 773307"/>
                  <a:gd name="connsiteX4" fmla="*/ 769745 w 1021630"/>
                  <a:gd name="connsiteY4" fmla="*/ 597 h 773307"/>
                  <a:gd name="connsiteX0" fmla="*/ 769745 w 1021630"/>
                  <a:gd name="connsiteY0" fmla="*/ 597 h 776363"/>
                  <a:gd name="connsiteX1" fmla="*/ 1021630 w 1021630"/>
                  <a:gd name="connsiteY1" fmla="*/ 0 h 776363"/>
                  <a:gd name="connsiteX2" fmla="*/ 192117 w 1021630"/>
                  <a:gd name="connsiteY2" fmla="*/ 776363 h 776363"/>
                  <a:gd name="connsiteX3" fmla="*/ 0 w 1021630"/>
                  <a:gd name="connsiteY3" fmla="*/ 773307 h 776363"/>
                  <a:gd name="connsiteX4" fmla="*/ 769745 w 1021630"/>
                  <a:gd name="connsiteY4" fmla="*/ 597 h 776363"/>
                  <a:gd name="connsiteX0" fmla="*/ 769745 w 1021630"/>
                  <a:gd name="connsiteY0" fmla="*/ 597 h 781142"/>
                  <a:gd name="connsiteX1" fmla="*/ 1021630 w 1021630"/>
                  <a:gd name="connsiteY1" fmla="*/ 0 h 781142"/>
                  <a:gd name="connsiteX2" fmla="*/ 201673 w 1021630"/>
                  <a:gd name="connsiteY2" fmla="*/ 781142 h 781142"/>
                  <a:gd name="connsiteX3" fmla="*/ 0 w 1021630"/>
                  <a:gd name="connsiteY3" fmla="*/ 773307 h 781142"/>
                  <a:gd name="connsiteX4" fmla="*/ 769745 w 1021630"/>
                  <a:gd name="connsiteY4" fmla="*/ 597 h 781142"/>
                  <a:gd name="connsiteX0" fmla="*/ 798413 w 1050298"/>
                  <a:gd name="connsiteY0" fmla="*/ 597 h 787641"/>
                  <a:gd name="connsiteX1" fmla="*/ 1050298 w 1050298"/>
                  <a:gd name="connsiteY1" fmla="*/ 0 h 787641"/>
                  <a:gd name="connsiteX2" fmla="*/ 230341 w 1050298"/>
                  <a:gd name="connsiteY2" fmla="*/ 781142 h 787641"/>
                  <a:gd name="connsiteX3" fmla="*/ 0 w 1050298"/>
                  <a:gd name="connsiteY3" fmla="*/ 787641 h 787641"/>
                  <a:gd name="connsiteX4" fmla="*/ 798413 w 105029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30341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46490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361487"/>
                  <a:gd name="connsiteY0" fmla="*/ -1 h 787043"/>
                  <a:gd name="connsiteX1" fmla="*/ 1361487 w 1361487"/>
                  <a:gd name="connsiteY1" fmla="*/ 3439 h 787043"/>
                  <a:gd name="connsiteX2" fmla="*/ 246490 w 1361487"/>
                  <a:gd name="connsiteY2" fmla="*/ 780544 h 787043"/>
                  <a:gd name="connsiteX3" fmla="*/ 0 w 1361487"/>
                  <a:gd name="connsiteY3" fmla="*/ 787043 h 787043"/>
                  <a:gd name="connsiteX4" fmla="*/ 798413 w 1361487"/>
                  <a:gd name="connsiteY4" fmla="*/ -1 h 787043"/>
                  <a:gd name="connsiteX0" fmla="*/ 798413 w 1361487"/>
                  <a:gd name="connsiteY0" fmla="*/ 1 h 787045"/>
                  <a:gd name="connsiteX1" fmla="*/ 1361487 w 1361487"/>
                  <a:gd name="connsiteY1" fmla="*/ 3441 h 787045"/>
                  <a:gd name="connsiteX2" fmla="*/ 823791 w 1361487"/>
                  <a:gd name="connsiteY2" fmla="*/ 538320 h 787045"/>
                  <a:gd name="connsiteX3" fmla="*/ 0 w 1361487"/>
                  <a:gd name="connsiteY3" fmla="*/ 787045 h 787045"/>
                  <a:gd name="connsiteX4" fmla="*/ 798413 w 1361487"/>
                  <a:gd name="connsiteY4" fmla="*/ 1 h 787045"/>
                  <a:gd name="connsiteX0" fmla="*/ 108071 w 671145"/>
                  <a:gd name="connsiteY0" fmla="*/ -1 h 538318"/>
                  <a:gd name="connsiteX1" fmla="*/ 671145 w 671145"/>
                  <a:gd name="connsiteY1" fmla="*/ 3439 h 538318"/>
                  <a:gd name="connsiteX2" fmla="*/ 133449 w 671145"/>
                  <a:gd name="connsiteY2" fmla="*/ 538318 h 538318"/>
                  <a:gd name="connsiteX3" fmla="*/ 0 w 671145"/>
                  <a:gd name="connsiteY3" fmla="*/ 355075 h 538318"/>
                  <a:gd name="connsiteX4" fmla="*/ 108071 w 671145"/>
                  <a:gd name="connsiteY4" fmla="*/ -1 h 538318"/>
                  <a:gd name="connsiteX0" fmla="*/ 527928 w 1091002"/>
                  <a:gd name="connsiteY0" fmla="*/ 1 h 538320"/>
                  <a:gd name="connsiteX1" fmla="*/ 1091002 w 1091002"/>
                  <a:gd name="connsiteY1" fmla="*/ 3441 h 538320"/>
                  <a:gd name="connsiteX2" fmla="*/ 553306 w 1091002"/>
                  <a:gd name="connsiteY2" fmla="*/ 538320 h 538320"/>
                  <a:gd name="connsiteX3" fmla="*/ 0 w 1091002"/>
                  <a:gd name="connsiteY3" fmla="*/ 536745 h 538320"/>
                  <a:gd name="connsiteX4" fmla="*/ 527928 w 1091002"/>
                  <a:gd name="connsiteY4" fmla="*/ 1 h 538320"/>
                  <a:gd name="connsiteX0" fmla="*/ 527928 w 1091002"/>
                  <a:gd name="connsiteY0" fmla="*/ -1 h 536743"/>
                  <a:gd name="connsiteX1" fmla="*/ 1091002 w 1091002"/>
                  <a:gd name="connsiteY1" fmla="*/ 3439 h 536743"/>
                  <a:gd name="connsiteX2" fmla="*/ 572967 w 1091002"/>
                  <a:gd name="connsiteY2" fmla="*/ 522590 h 536743"/>
                  <a:gd name="connsiteX3" fmla="*/ 0 w 1091002"/>
                  <a:gd name="connsiteY3" fmla="*/ 536743 h 536743"/>
                  <a:gd name="connsiteX4" fmla="*/ 527928 w 1091002"/>
                  <a:gd name="connsiteY4" fmla="*/ -1 h 536743"/>
                  <a:gd name="connsiteX0" fmla="*/ 508269 w 1071343"/>
                  <a:gd name="connsiteY0" fmla="*/ 1 h 522592"/>
                  <a:gd name="connsiteX1" fmla="*/ 1071343 w 1071343"/>
                  <a:gd name="connsiteY1" fmla="*/ 3441 h 522592"/>
                  <a:gd name="connsiteX2" fmla="*/ 553308 w 1071343"/>
                  <a:gd name="connsiteY2" fmla="*/ 522592 h 522592"/>
                  <a:gd name="connsiteX3" fmla="*/ 0 w 1071343"/>
                  <a:gd name="connsiteY3" fmla="*/ 521017 h 522592"/>
                  <a:gd name="connsiteX4" fmla="*/ 508269 w 1071343"/>
                  <a:gd name="connsiteY4" fmla="*/ 1 h 522592"/>
                  <a:gd name="connsiteX0" fmla="*/ 535794 w 1071343"/>
                  <a:gd name="connsiteY0" fmla="*/ 0 h 522590"/>
                  <a:gd name="connsiteX1" fmla="*/ 1071343 w 1071343"/>
                  <a:gd name="connsiteY1" fmla="*/ 3439 h 522590"/>
                  <a:gd name="connsiteX2" fmla="*/ 553308 w 1071343"/>
                  <a:gd name="connsiteY2" fmla="*/ 522590 h 522590"/>
                  <a:gd name="connsiteX3" fmla="*/ 0 w 1071343"/>
                  <a:gd name="connsiteY3" fmla="*/ 521015 h 522590"/>
                  <a:gd name="connsiteX4" fmla="*/ 535794 w 1071343"/>
                  <a:gd name="connsiteY4" fmla="*/ 0 h 522590"/>
                  <a:gd name="connsiteX0" fmla="*/ 496475 w 1032024"/>
                  <a:gd name="connsiteY0" fmla="*/ 0 h 522590"/>
                  <a:gd name="connsiteX1" fmla="*/ 1032024 w 1032024"/>
                  <a:gd name="connsiteY1" fmla="*/ 3439 h 522590"/>
                  <a:gd name="connsiteX2" fmla="*/ 513989 w 1032024"/>
                  <a:gd name="connsiteY2" fmla="*/ 522590 h 522590"/>
                  <a:gd name="connsiteX3" fmla="*/ 0 w 1032024"/>
                  <a:gd name="connsiteY3" fmla="*/ 521015 h 522590"/>
                  <a:gd name="connsiteX4" fmla="*/ 496475 w 1032024"/>
                  <a:gd name="connsiteY4" fmla="*/ 0 h 52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024" h="522590">
                    <a:moveTo>
                      <a:pt x="496475" y="0"/>
                    </a:moveTo>
                    <a:lnTo>
                      <a:pt x="1032024" y="3439"/>
                    </a:lnTo>
                    <a:lnTo>
                      <a:pt x="513989" y="522590"/>
                    </a:lnTo>
                    <a:lnTo>
                      <a:pt x="0" y="521015"/>
                    </a:lnTo>
                    <a:lnTo>
                      <a:pt x="496475" y="0"/>
                    </a:lnTo>
                    <a:close/>
                  </a:path>
                </a:pathLst>
              </a:custGeom>
              <a:solidFill>
                <a:srgbClr val="2285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2381" y="4438676"/>
              <a:ext cx="9146315" cy="714651"/>
              <a:chOff x="2381" y="4435058"/>
              <a:chExt cx="9146315" cy="714651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2381" y="4897709"/>
                <a:ext cx="9141619" cy="252000"/>
              </a:xfrm>
              <a:prstGeom prst="rect">
                <a:avLst/>
              </a:pr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4"/>
              <p:cNvSpPr>
                <a:spLocks noChangeAspect="1"/>
              </p:cNvSpPr>
              <p:nvPr/>
            </p:nvSpPr>
            <p:spPr>
              <a:xfrm>
                <a:off x="9008944" y="5013812"/>
                <a:ext cx="135056" cy="133207"/>
              </a:xfrm>
              <a:custGeom>
                <a:avLst/>
                <a:gdLst>
                  <a:gd name="connsiteX0" fmla="*/ 0 w 602457"/>
                  <a:gd name="connsiteY0" fmla="*/ 540544 h 540544"/>
                  <a:gd name="connsiteX1" fmla="*/ 301229 w 602457"/>
                  <a:gd name="connsiteY1" fmla="*/ 0 h 540544"/>
                  <a:gd name="connsiteX2" fmla="*/ 602457 w 602457"/>
                  <a:gd name="connsiteY2" fmla="*/ 540544 h 540544"/>
                  <a:gd name="connsiteX3" fmla="*/ 0 w 602457"/>
                  <a:gd name="connsiteY3" fmla="*/ 540544 h 540544"/>
                  <a:gd name="connsiteX0" fmla="*/ 0 w 606029"/>
                  <a:gd name="connsiteY0" fmla="*/ 428626 h 428626"/>
                  <a:gd name="connsiteX1" fmla="*/ 606029 w 606029"/>
                  <a:gd name="connsiteY1" fmla="*/ 0 h 428626"/>
                  <a:gd name="connsiteX2" fmla="*/ 602457 w 606029"/>
                  <a:gd name="connsiteY2" fmla="*/ 428626 h 428626"/>
                  <a:gd name="connsiteX3" fmla="*/ 0 w 606029"/>
                  <a:gd name="connsiteY3" fmla="*/ 428626 h 428626"/>
                  <a:gd name="connsiteX0" fmla="*/ 0 w 260747"/>
                  <a:gd name="connsiteY0" fmla="*/ 342901 h 428626"/>
                  <a:gd name="connsiteX1" fmla="*/ 260747 w 260747"/>
                  <a:gd name="connsiteY1" fmla="*/ 0 h 428626"/>
                  <a:gd name="connsiteX2" fmla="*/ 257175 w 260747"/>
                  <a:gd name="connsiteY2" fmla="*/ 428626 h 428626"/>
                  <a:gd name="connsiteX3" fmla="*/ 0 w 260747"/>
                  <a:gd name="connsiteY3" fmla="*/ 342901 h 428626"/>
                  <a:gd name="connsiteX0" fmla="*/ 0 w 434578"/>
                  <a:gd name="connsiteY0" fmla="*/ 428626 h 428626"/>
                  <a:gd name="connsiteX1" fmla="*/ 434578 w 434578"/>
                  <a:gd name="connsiteY1" fmla="*/ 0 h 428626"/>
                  <a:gd name="connsiteX2" fmla="*/ 431006 w 434578"/>
                  <a:gd name="connsiteY2" fmla="*/ 428626 h 428626"/>
                  <a:gd name="connsiteX3" fmla="*/ 0 w 434578"/>
                  <a:gd name="connsiteY3" fmla="*/ 428626 h 42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578" h="428626">
                    <a:moveTo>
                      <a:pt x="0" y="428626"/>
                    </a:moveTo>
                    <a:lnTo>
                      <a:pt x="434578" y="0"/>
                    </a:lnTo>
                    <a:cubicBezTo>
                      <a:pt x="433387" y="142875"/>
                      <a:pt x="432197" y="285751"/>
                      <a:pt x="431006" y="428626"/>
                    </a:cubicBezTo>
                    <a:lnTo>
                      <a:pt x="0" y="428626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1"/>
              <p:cNvSpPr>
                <a:spLocks noChangeAspect="1"/>
              </p:cNvSpPr>
              <p:nvPr/>
            </p:nvSpPr>
            <p:spPr>
              <a:xfrm>
                <a:off x="8055075" y="4899177"/>
                <a:ext cx="387717" cy="24597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1207743"/>
                  <a:gd name="connsiteY0" fmla="*/ 597 h 521897"/>
                  <a:gd name="connsiteX1" fmla="*/ 1207743 w 1207743"/>
                  <a:gd name="connsiteY1" fmla="*/ 0 h 521897"/>
                  <a:gd name="connsiteX2" fmla="*/ 194735 w 1207743"/>
                  <a:gd name="connsiteY2" fmla="*/ 521897 h 521897"/>
                  <a:gd name="connsiteX3" fmla="*/ 0 w 1207743"/>
                  <a:gd name="connsiteY3" fmla="*/ 521238 h 521897"/>
                  <a:gd name="connsiteX4" fmla="*/ 524852 w 1207743"/>
                  <a:gd name="connsiteY4" fmla="*/ 597 h 521897"/>
                  <a:gd name="connsiteX0" fmla="*/ 524852 w 1207743"/>
                  <a:gd name="connsiteY0" fmla="*/ 597 h 521238"/>
                  <a:gd name="connsiteX1" fmla="*/ 1207743 w 1207743"/>
                  <a:gd name="connsiteY1" fmla="*/ 0 h 521238"/>
                  <a:gd name="connsiteX2" fmla="*/ 897204 w 1207743"/>
                  <a:gd name="connsiteY2" fmla="*/ 302822 h 521238"/>
                  <a:gd name="connsiteX3" fmla="*/ 0 w 1207743"/>
                  <a:gd name="connsiteY3" fmla="*/ 521238 h 521238"/>
                  <a:gd name="connsiteX4" fmla="*/ 524852 w 1207743"/>
                  <a:gd name="connsiteY4" fmla="*/ 597 h 521238"/>
                  <a:gd name="connsiteX0" fmla="*/ 91465 w 774356"/>
                  <a:gd name="connsiteY0" fmla="*/ 597 h 302822"/>
                  <a:gd name="connsiteX1" fmla="*/ 774356 w 774356"/>
                  <a:gd name="connsiteY1" fmla="*/ 0 h 302822"/>
                  <a:gd name="connsiteX2" fmla="*/ 463817 w 774356"/>
                  <a:gd name="connsiteY2" fmla="*/ 302822 h 302822"/>
                  <a:gd name="connsiteX3" fmla="*/ 0 w 774356"/>
                  <a:gd name="connsiteY3" fmla="*/ 228344 h 302822"/>
                  <a:gd name="connsiteX4" fmla="*/ 91465 w 774356"/>
                  <a:gd name="connsiteY4" fmla="*/ 597 h 302822"/>
                  <a:gd name="connsiteX0" fmla="*/ 305778 w 988669"/>
                  <a:gd name="connsiteY0" fmla="*/ 597 h 302822"/>
                  <a:gd name="connsiteX1" fmla="*/ 988669 w 988669"/>
                  <a:gd name="connsiteY1" fmla="*/ 0 h 302822"/>
                  <a:gd name="connsiteX2" fmla="*/ 678130 w 988669"/>
                  <a:gd name="connsiteY2" fmla="*/ 302822 h 302822"/>
                  <a:gd name="connsiteX3" fmla="*/ 0 w 988669"/>
                  <a:gd name="connsiteY3" fmla="*/ 302163 h 302822"/>
                  <a:gd name="connsiteX4" fmla="*/ 305778 w 988669"/>
                  <a:gd name="connsiteY4" fmla="*/ 597 h 302822"/>
                  <a:gd name="connsiteX0" fmla="*/ 308159 w 991050"/>
                  <a:gd name="connsiteY0" fmla="*/ 597 h 309307"/>
                  <a:gd name="connsiteX1" fmla="*/ 991050 w 991050"/>
                  <a:gd name="connsiteY1" fmla="*/ 0 h 309307"/>
                  <a:gd name="connsiteX2" fmla="*/ 680511 w 991050"/>
                  <a:gd name="connsiteY2" fmla="*/ 302822 h 309307"/>
                  <a:gd name="connsiteX3" fmla="*/ 0 w 991050"/>
                  <a:gd name="connsiteY3" fmla="*/ 309307 h 309307"/>
                  <a:gd name="connsiteX4" fmla="*/ 308159 w 991050"/>
                  <a:gd name="connsiteY4" fmla="*/ 597 h 309307"/>
                  <a:gd name="connsiteX0" fmla="*/ 308159 w 991050"/>
                  <a:gd name="connsiteY0" fmla="*/ 597 h 312347"/>
                  <a:gd name="connsiteX1" fmla="*/ 991050 w 991050"/>
                  <a:gd name="connsiteY1" fmla="*/ 0 h 312347"/>
                  <a:gd name="connsiteX2" fmla="*/ 675748 w 991050"/>
                  <a:gd name="connsiteY2" fmla="*/ 312347 h 312347"/>
                  <a:gd name="connsiteX3" fmla="*/ 0 w 991050"/>
                  <a:gd name="connsiteY3" fmla="*/ 309307 h 312347"/>
                  <a:gd name="connsiteX4" fmla="*/ 308159 w 991050"/>
                  <a:gd name="connsiteY4" fmla="*/ 597 h 312347"/>
                  <a:gd name="connsiteX0" fmla="*/ 315302 w 998193"/>
                  <a:gd name="connsiteY0" fmla="*/ 597 h 314070"/>
                  <a:gd name="connsiteX1" fmla="*/ 998193 w 998193"/>
                  <a:gd name="connsiteY1" fmla="*/ 0 h 314070"/>
                  <a:gd name="connsiteX2" fmla="*/ 682891 w 998193"/>
                  <a:gd name="connsiteY2" fmla="*/ 312347 h 314070"/>
                  <a:gd name="connsiteX3" fmla="*/ 0 w 998193"/>
                  <a:gd name="connsiteY3" fmla="*/ 314070 h 314070"/>
                  <a:gd name="connsiteX4" fmla="*/ 315302 w 998193"/>
                  <a:gd name="connsiteY4" fmla="*/ 597 h 314070"/>
                  <a:gd name="connsiteX0" fmla="*/ 315302 w 1055385"/>
                  <a:gd name="connsiteY0" fmla="*/ 43491 h 356964"/>
                  <a:gd name="connsiteX1" fmla="*/ 1055385 w 1055385"/>
                  <a:gd name="connsiteY1" fmla="*/ 0 h 356964"/>
                  <a:gd name="connsiteX2" fmla="*/ 682891 w 1055385"/>
                  <a:gd name="connsiteY2" fmla="*/ 355241 h 356964"/>
                  <a:gd name="connsiteX3" fmla="*/ 0 w 1055385"/>
                  <a:gd name="connsiteY3" fmla="*/ 356964 h 356964"/>
                  <a:gd name="connsiteX4" fmla="*/ 315302 w 1055385"/>
                  <a:gd name="connsiteY4" fmla="*/ 43491 h 356964"/>
                  <a:gd name="connsiteX0" fmla="*/ 415389 w 1055385"/>
                  <a:gd name="connsiteY0" fmla="*/ 0 h 363516"/>
                  <a:gd name="connsiteX1" fmla="*/ 1055385 w 1055385"/>
                  <a:gd name="connsiteY1" fmla="*/ 6552 h 363516"/>
                  <a:gd name="connsiteX2" fmla="*/ 682891 w 1055385"/>
                  <a:gd name="connsiteY2" fmla="*/ 361793 h 363516"/>
                  <a:gd name="connsiteX3" fmla="*/ 0 w 1055385"/>
                  <a:gd name="connsiteY3" fmla="*/ 363516 h 363516"/>
                  <a:gd name="connsiteX4" fmla="*/ 415389 w 1055385"/>
                  <a:gd name="connsiteY4" fmla="*/ 0 h 363516"/>
                  <a:gd name="connsiteX0" fmla="*/ 308153 w 948149"/>
                  <a:gd name="connsiteY0" fmla="*/ 0 h 361793"/>
                  <a:gd name="connsiteX1" fmla="*/ 948149 w 948149"/>
                  <a:gd name="connsiteY1" fmla="*/ 6552 h 361793"/>
                  <a:gd name="connsiteX2" fmla="*/ 575655 w 948149"/>
                  <a:gd name="connsiteY2" fmla="*/ 361793 h 361793"/>
                  <a:gd name="connsiteX3" fmla="*/ 0 w 948149"/>
                  <a:gd name="connsiteY3" fmla="*/ 349218 h 361793"/>
                  <a:gd name="connsiteX4" fmla="*/ 308153 w 948149"/>
                  <a:gd name="connsiteY4" fmla="*/ 0 h 361793"/>
                  <a:gd name="connsiteX0" fmla="*/ 351047 w 991043"/>
                  <a:gd name="connsiteY0" fmla="*/ 0 h 370666"/>
                  <a:gd name="connsiteX1" fmla="*/ 991043 w 991043"/>
                  <a:gd name="connsiteY1" fmla="*/ 6552 h 370666"/>
                  <a:gd name="connsiteX2" fmla="*/ 618549 w 991043"/>
                  <a:gd name="connsiteY2" fmla="*/ 361793 h 370666"/>
                  <a:gd name="connsiteX3" fmla="*/ 0 w 991043"/>
                  <a:gd name="connsiteY3" fmla="*/ 370666 h 370666"/>
                  <a:gd name="connsiteX4" fmla="*/ 351047 w 991043"/>
                  <a:gd name="connsiteY4" fmla="*/ 0 h 370666"/>
                  <a:gd name="connsiteX0" fmla="*/ 361769 w 1001765"/>
                  <a:gd name="connsiteY0" fmla="*/ 0 h 370666"/>
                  <a:gd name="connsiteX1" fmla="*/ 1001765 w 1001765"/>
                  <a:gd name="connsiteY1" fmla="*/ 6552 h 370666"/>
                  <a:gd name="connsiteX2" fmla="*/ 629271 w 1001765"/>
                  <a:gd name="connsiteY2" fmla="*/ 361793 h 370666"/>
                  <a:gd name="connsiteX3" fmla="*/ 0 w 1001765"/>
                  <a:gd name="connsiteY3" fmla="*/ 370666 h 370666"/>
                  <a:gd name="connsiteX4" fmla="*/ 361769 w 1001765"/>
                  <a:gd name="connsiteY4" fmla="*/ 0 h 370666"/>
                  <a:gd name="connsiteX0" fmla="*/ 354621 w 994617"/>
                  <a:gd name="connsiteY0" fmla="*/ 0 h 367092"/>
                  <a:gd name="connsiteX1" fmla="*/ 994617 w 994617"/>
                  <a:gd name="connsiteY1" fmla="*/ 6552 h 367092"/>
                  <a:gd name="connsiteX2" fmla="*/ 622123 w 994617"/>
                  <a:gd name="connsiteY2" fmla="*/ 361793 h 367092"/>
                  <a:gd name="connsiteX3" fmla="*/ 0 w 994617"/>
                  <a:gd name="connsiteY3" fmla="*/ 367092 h 367092"/>
                  <a:gd name="connsiteX4" fmla="*/ 354621 w 994617"/>
                  <a:gd name="connsiteY4" fmla="*/ 0 h 367092"/>
                  <a:gd name="connsiteX0" fmla="*/ 354621 w 1001765"/>
                  <a:gd name="connsiteY0" fmla="*/ 7746 h 374838"/>
                  <a:gd name="connsiteX1" fmla="*/ 1001765 w 1001765"/>
                  <a:gd name="connsiteY1" fmla="*/ 0 h 374838"/>
                  <a:gd name="connsiteX2" fmla="*/ 622123 w 1001765"/>
                  <a:gd name="connsiteY2" fmla="*/ 369539 h 374838"/>
                  <a:gd name="connsiteX3" fmla="*/ 0 w 1001765"/>
                  <a:gd name="connsiteY3" fmla="*/ 374838 h 374838"/>
                  <a:gd name="connsiteX4" fmla="*/ 354621 w 1001765"/>
                  <a:gd name="connsiteY4" fmla="*/ 7746 h 374838"/>
                  <a:gd name="connsiteX0" fmla="*/ 354621 w 987467"/>
                  <a:gd name="connsiteY0" fmla="*/ 0 h 367092"/>
                  <a:gd name="connsiteX1" fmla="*/ 987467 w 987467"/>
                  <a:gd name="connsiteY1" fmla="*/ 2976 h 367092"/>
                  <a:gd name="connsiteX2" fmla="*/ 622123 w 987467"/>
                  <a:gd name="connsiteY2" fmla="*/ 361793 h 367092"/>
                  <a:gd name="connsiteX3" fmla="*/ 0 w 987467"/>
                  <a:gd name="connsiteY3" fmla="*/ 367092 h 367092"/>
                  <a:gd name="connsiteX4" fmla="*/ 354621 w 987467"/>
                  <a:gd name="connsiteY4" fmla="*/ 0 h 367092"/>
                  <a:gd name="connsiteX0" fmla="*/ 354621 w 987467"/>
                  <a:gd name="connsiteY0" fmla="*/ 0 h 368943"/>
                  <a:gd name="connsiteX1" fmla="*/ 987467 w 987467"/>
                  <a:gd name="connsiteY1" fmla="*/ 2976 h 368943"/>
                  <a:gd name="connsiteX2" fmla="*/ 611400 w 987467"/>
                  <a:gd name="connsiteY2" fmla="*/ 368943 h 368943"/>
                  <a:gd name="connsiteX3" fmla="*/ 0 w 987467"/>
                  <a:gd name="connsiteY3" fmla="*/ 367092 h 368943"/>
                  <a:gd name="connsiteX4" fmla="*/ 354621 w 987467"/>
                  <a:gd name="connsiteY4" fmla="*/ 0 h 368943"/>
                  <a:gd name="connsiteX0" fmla="*/ 347471 w 980317"/>
                  <a:gd name="connsiteY0" fmla="*/ 0 h 368943"/>
                  <a:gd name="connsiteX1" fmla="*/ 980317 w 980317"/>
                  <a:gd name="connsiteY1" fmla="*/ 2976 h 368943"/>
                  <a:gd name="connsiteX2" fmla="*/ 604250 w 980317"/>
                  <a:gd name="connsiteY2" fmla="*/ 368943 h 368943"/>
                  <a:gd name="connsiteX3" fmla="*/ 0 w 980317"/>
                  <a:gd name="connsiteY3" fmla="*/ 363518 h 368943"/>
                  <a:gd name="connsiteX4" fmla="*/ 347471 w 980317"/>
                  <a:gd name="connsiteY4" fmla="*/ 0 h 368943"/>
                  <a:gd name="connsiteX0" fmla="*/ 347471 w 980317"/>
                  <a:gd name="connsiteY0" fmla="*/ 0 h 374065"/>
                  <a:gd name="connsiteX1" fmla="*/ 980317 w 980317"/>
                  <a:gd name="connsiteY1" fmla="*/ 2976 h 374065"/>
                  <a:gd name="connsiteX2" fmla="*/ 594006 w 980317"/>
                  <a:gd name="connsiteY2" fmla="*/ 374065 h 374065"/>
                  <a:gd name="connsiteX3" fmla="*/ 0 w 980317"/>
                  <a:gd name="connsiteY3" fmla="*/ 363518 h 374065"/>
                  <a:gd name="connsiteX4" fmla="*/ 347471 w 980317"/>
                  <a:gd name="connsiteY4" fmla="*/ 0 h 374065"/>
                  <a:gd name="connsiteX0" fmla="*/ 342349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42349 w 975195"/>
                  <a:gd name="connsiteY4" fmla="*/ 0 h 374065"/>
                  <a:gd name="connsiteX0" fmla="*/ 363797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63797 w 975195"/>
                  <a:gd name="connsiteY4" fmla="*/ 0 h 374065"/>
                  <a:gd name="connsiteX0" fmla="*/ 385245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85245 w 975195"/>
                  <a:gd name="connsiteY4" fmla="*/ 0 h 374065"/>
                  <a:gd name="connsiteX0" fmla="*/ 385245 w 953747"/>
                  <a:gd name="connsiteY0" fmla="*/ 0 h 374065"/>
                  <a:gd name="connsiteX1" fmla="*/ 953747 w 953747"/>
                  <a:gd name="connsiteY1" fmla="*/ 2977 h 374065"/>
                  <a:gd name="connsiteX2" fmla="*/ 588884 w 953747"/>
                  <a:gd name="connsiteY2" fmla="*/ 374065 h 374065"/>
                  <a:gd name="connsiteX3" fmla="*/ 0 w 953747"/>
                  <a:gd name="connsiteY3" fmla="*/ 368640 h 374065"/>
                  <a:gd name="connsiteX4" fmla="*/ 385245 w 953747"/>
                  <a:gd name="connsiteY4" fmla="*/ 0 h 374065"/>
                  <a:gd name="connsiteX0" fmla="*/ 385245 w 964471"/>
                  <a:gd name="connsiteY0" fmla="*/ 4173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5245 w 964471"/>
                  <a:gd name="connsiteY4" fmla="*/ 4173 h 378238"/>
                  <a:gd name="connsiteX0" fmla="*/ 381671 w 964471"/>
                  <a:gd name="connsiteY0" fmla="*/ 599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1671 w 964471"/>
                  <a:gd name="connsiteY4" fmla="*/ 599 h 378238"/>
                  <a:gd name="connsiteX0" fmla="*/ 381671 w 964471"/>
                  <a:gd name="connsiteY0" fmla="*/ 0 h 377639"/>
                  <a:gd name="connsiteX1" fmla="*/ 964471 w 964471"/>
                  <a:gd name="connsiteY1" fmla="*/ 6551 h 377639"/>
                  <a:gd name="connsiteX2" fmla="*/ 588884 w 964471"/>
                  <a:gd name="connsiteY2" fmla="*/ 377639 h 377639"/>
                  <a:gd name="connsiteX3" fmla="*/ 0 w 964471"/>
                  <a:gd name="connsiteY3" fmla="*/ 372214 h 377639"/>
                  <a:gd name="connsiteX4" fmla="*/ 381671 w 964471"/>
                  <a:gd name="connsiteY4" fmla="*/ 0 h 377639"/>
                  <a:gd name="connsiteX0" fmla="*/ 774867 w 964471"/>
                  <a:gd name="connsiteY0" fmla="*/ 599 h 371088"/>
                  <a:gd name="connsiteX1" fmla="*/ 964471 w 964471"/>
                  <a:gd name="connsiteY1" fmla="*/ 0 h 371088"/>
                  <a:gd name="connsiteX2" fmla="*/ 588884 w 964471"/>
                  <a:gd name="connsiteY2" fmla="*/ 371088 h 371088"/>
                  <a:gd name="connsiteX3" fmla="*/ 0 w 964471"/>
                  <a:gd name="connsiteY3" fmla="*/ 365663 h 371088"/>
                  <a:gd name="connsiteX4" fmla="*/ 774867 w 964471"/>
                  <a:gd name="connsiteY4" fmla="*/ 599 h 371088"/>
                  <a:gd name="connsiteX0" fmla="*/ 360225 w 549829"/>
                  <a:gd name="connsiteY0" fmla="*/ 599 h 371088"/>
                  <a:gd name="connsiteX1" fmla="*/ 549829 w 549829"/>
                  <a:gd name="connsiteY1" fmla="*/ 0 h 371088"/>
                  <a:gd name="connsiteX2" fmla="*/ 174242 w 549829"/>
                  <a:gd name="connsiteY2" fmla="*/ 371088 h 371088"/>
                  <a:gd name="connsiteX3" fmla="*/ 0 w 549829"/>
                  <a:gd name="connsiteY3" fmla="*/ 362089 h 371088"/>
                  <a:gd name="connsiteX4" fmla="*/ 360225 w 549829"/>
                  <a:gd name="connsiteY4" fmla="*/ 599 h 371088"/>
                  <a:gd name="connsiteX0" fmla="*/ 360225 w 549829"/>
                  <a:gd name="connsiteY0" fmla="*/ 599 h 363938"/>
                  <a:gd name="connsiteX1" fmla="*/ 549829 w 549829"/>
                  <a:gd name="connsiteY1" fmla="*/ 0 h 363938"/>
                  <a:gd name="connsiteX2" fmla="*/ 192114 w 549829"/>
                  <a:gd name="connsiteY2" fmla="*/ 363938 h 363938"/>
                  <a:gd name="connsiteX3" fmla="*/ 0 w 549829"/>
                  <a:gd name="connsiteY3" fmla="*/ 362089 h 363938"/>
                  <a:gd name="connsiteX4" fmla="*/ 360225 w 549829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81392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92116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38781 w 528385"/>
                  <a:gd name="connsiteY0" fmla="*/ 599 h 363938"/>
                  <a:gd name="connsiteX1" fmla="*/ 528385 w 528385"/>
                  <a:gd name="connsiteY1" fmla="*/ 0 h 363938"/>
                  <a:gd name="connsiteX2" fmla="*/ 181394 w 528385"/>
                  <a:gd name="connsiteY2" fmla="*/ 363938 h 363938"/>
                  <a:gd name="connsiteX3" fmla="*/ 0 w 528385"/>
                  <a:gd name="connsiteY3" fmla="*/ 362089 h 363938"/>
                  <a:gd name="connsiteX4" fmla="*/ 338781 w 528385"/>
                  <a:gd name="connsiteY4" fmla="*/ 599 h 363938"/>
                  <a:gd name="connsiteX0" fmla="*/ 338781 w 528385"/>
                  <a:gd name="connsiteY0" fmla="*/ 599 h 371088"/>
                  <a:gd name="connsiteX1" fmla="*/ 528385 w 528385"/>
                  <a:gd name="connsiteY1" fmla="*/ 0 h 371088"/>
                  <a:gd name="connsiteX2" fmla="*/ 167096 w 528385"/>
                  <a:gd name="connsiteY2" fmla="*/ 371088 h 371088"/>
                  <a:gd name="connsiteX3" fmla="*/ 0 w 528385"/>
                  <a:gd name="connsiteY3" fmla="*/ 362089 h 371088"/>
                  <a:gd name="connsiteX4" fmla="*/ 338781 w 52838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4246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0671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9505 w 539109"/>
                  <a:gd name="connsiteY0" fmla="*/ 599 h 371088"/>
                  <a:gd name="connsiteX1" fmla="*/ 539109 w 539109"/>
                  <a:gd name="connsiteY1" fmla="*/ 0 h 371088"/>
                  <a:gd name="connsiteX2" fmla="*/ 174245 w 539109"/>
                  <a:gd name="connsiteY2" fmla="*/ 371088 h 371088"/>
                  <a:gd name="connsiteX3" fmla="*/ 0 w 539109"/>
                  <a:gd name="connsiteY3" fmla="*/ 365663 h 371088"/>
                  <a:gd name="connsiteX4" fmla="*/ 349505 w 539109"/>
                  <a:gd name="connsiteY4" fmla="*/ 599 h 371088"/>
                  <a:gd name="connsiteX0" fmla="*/ 349505 w 539109"/>
                  <a:gd name="connsiteY0" fmla="*/ 599 h 367514"/>
                  <a:gd name="connsiteX1" fmla="*/ 539109 w 539109"/>
                  <a:gd name="connsiteY1" fmla="*/ 0 h 367514"/>
                  <a:gd name="connsiteX2" fmla="*/ 167096 w 539109"/>
                  <a:gd name="connsiteY2" fmla="*/ 367514 h 367514"/>
                  <a:gd name="connsiteX3" fmla="*/ 0 w 539109"/>
                  <a:gd name="connsiteY3" fmla="*/ 365663 h 367514"/>
                  <a:gd name="connsiteX4" fmla="*/ 349505 w 539109"/>
                  <a:gd name="connsiteY4" fmla="*/ 599 h 367514"/>
                  <a:gd name="connsiteX0" fmla="*/ 367379 w 556983"/>
                  <a:gd name="connsiteY0" fmla="*/ 599 h 367514"/>
                  <a:gd name="connsiteX1" fmla="*/ 556983 w 556983"/>
                  <a:gd name="connsiteY1" fmla="*/ 0 h 367514"/>
                  <a:gd name="connsiteX2" fmla="*/ 184970 w 556983"/>
                  <a:gd name="connsiteY2" fmla="*/ 367514 h 367514"/>
                  <a:gd name="connsiteX3" fmla="*/ 0 w 556983"/>
                  <a:gd name="connsiteY3" fmla="*/ 365663 h 367514"/>
                  <a:gd name="connsiteX4" fmla="*/ 367379 w 556983"/>
                  <a:gd name="connsiteY4" fmla="*/ 599 h 367514"/>
                  <a:gd name="connsiteX0" fmla="*/ 374529 w 564133"/>
                  <a:gd name="connsiteY0" fmla="*/ 599 h 369237"/>
                  <a:gd name="connsiteX1" fmla="*/ 564133 w 564133"/>
                  <a:gd name="connsiteY1" fmla="*/ 0 h 369237"/>
                  <a:gd name="connsiteX2" fmla="*/ 192120 w 564133"/>
                  <a:gd name="connsiteY2" fmla="*/ 367514 h 369237"/>
                  <a:gd name="connsiteX3" fmla="*/ 0 w 564133"/>
                  <a:gd name="connsiteY3" fmla="*/ 369237 h 369237"/>
                  <a:gd name="connsiteX4" fmla="*/ 374529 w 564133"/>
                  <a:gd name="connsiteY4" fmla="*/ 599 h 369237"/>
                  <a:gd name="connsiteX0" fmla="*/ 374529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374529 w 582005"/>
                  <a:gd name="connsiteY4" fmla="*/ 599 h 369237"/>
                  <a:gd name="connsiteX0" fmla="*/ 403125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403125 w 582005"/>
                  <a:gd name="connsiteY4" fmla="*/ 599 h 36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005" h="369237">
                    <a:moveTo>
                      <a:pt x="403125" y="599"/>
                    </a:moveTo>
                    <a:lnTo>
                      <a:pt x="582005" y="0"/>
                    </a:lnTo>
                    <a:lnTo>
                      <a:pt x="192120" y="367514"/>
                    </a:lnTo>
                    <a:lnTo>
                      <a:pt x="0" y="369237"/>
                    </a:lnTo>
                    <a:lnTo>
                      <a:pt x="403125" y="599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1"/>
              <p:cNvSpPr/>
              <p:nvPr userDrawn="1"/>
            </p:nvSpPr>
            <p:spPr>
              <a:xfrm>
                <a:off x="8285178" y="4760172"/>
                <a:ext cx="552432" cy="38673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52435 w 1136305"/>
                  <a:gd name="connsiteY0" fmla="*/ 224718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652435 w 1136305"/>
                  <a:gd name="connsiteY4" fmla="*/ 224718 h 878425"/>
                  <a:gd name="connsiteX0" fmla="*/ 652435 w 920047"/>
                  <a:gd name="connsiteY0" fmla="*/ 596 h 654303"/>
                  <a:gd name="connsiteX1" fmla="*/ 920047 w 920047"/>
                  <a:gd name="connsiteY1" fmla="*/ 0 h 654303"/>
                  <a:gd name="connsiteX2" fmla="*/ 263790 w 920047"/>
                  <a:gd name="connsiteY2" fmla="*/ 652581 h 654303"/>
                  <a:gd name="connsiteX3" fmla="*/ 0 w 920047"/>
                  <a:gd name="connsiteY3" fmla="*/ 654303 h 654303"/>
                  <a:gd name="connsiteX4" fmla="*/ 652435 w 920047"/>
                  <a:gd name="connsiteY4" fmla="*/ 596 h 654303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5586 w 931843"/>
                  <a:gd name="connsiteY2" fmla="*/ 652581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9519 w 931843"/>
                  <a:gd name="connsiteY2" fmla="*/ 644718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44572 w 912184"/>
                  <a:gd name="connsiteY0" fmla="*/ 596 h 644718"/>
                  <a:gd name="connsiteX1" fmla="*/ 912184 w 912184"/>
                  <a:gd name="connsiteY1" fmla="*/ 0 h 644718"/>
                  <a:gd name="connsiteX2" fmla="*/ 259860 w 912184"/>
                  <a:gd name="connsiteY2" fmla="*/ 644718 h 644718"/>
                  <a:gd name="connsiteX3" fmla="*/ 0 w 912184"/>
                  <a:gd name="connsiteY3" fmla="*/ 638576 h 644718"/>
                  <a:gd name="connsiteX4" fmla="*/ 644572 w 912184"/>
                  <a:gd name="connsiteY4" fmla="*/ 596 h 644718"/>
                  <a:gd name="connsiteX0" fmla="*/ 644572 w 912184"/>
                  <a:gd name="connsiteY0" fmla="*/ 596 h 638575"/>
                  <a:gd name="connsiteX1" fmla="*/ 912184 w 912184"/>
                  <a:gd name="connsiteY1" fmla="*/ 0 h 638575"/>
                  <a:gd name="connsiteX2" fmla="*/ 275588 w 912184"/>
                  <a:gd name="connsiteY2" fmla="*/ 636853 h 638575"/>
                  <a:gd name="connsiteX3" fmla="*/ 0 w 912184"/>
                  <a:gd name="connsiteY3" fmla="*/ 638576 h 638575"/>
                  <a:gd name="connsiteX4" fmla="*/ 644572 w 912184"/>
                  <a:gd name="connsiteY4" fmla="*/ 596 h 638575"/>
                  <a:gd name="connsiteX0" fmla="*/ 660299 w 912184"/>
                  <a:gd name="connsiteY0" fmla="*/ 596 h 638577"/>
                  <a:gd name="connsiteX1" fmla="*/ 912184 w 912184"/>
                  <a:gd name="connsiteY1" fmla="*/ 0 h 638577"/>
                  <a:gd name="connsiteX2" fmla="*/ 275588 w 912184"/>
                  <a:gd name="connsiteY2" fmla="*/ 636853 h 638577"/>
                  <a:gd name="connsiteX3" fmla="*/ 0 w 912184"/>
                  <a:gd name="connsiteY3" fmla="*/ 638576 h 638577"/>
                  <a:gd name="connsiteX4" fmla="*/ 660299 w 912184"/>
                  <a:gd name="connsiteY4" fmla="*/ 596 h 63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184" h="638577">
                    <a:moveTo>
                      <a:pt x="660299" y="596"/>
                    </a:moveTo>
                    <a:lnTo>
                      <a:pt x="912184" y="0"/>
                    </a:lnTo>
                    <a:lnTo>
                      <a:pt x="275588" y="636853"/>
                    </a:lnTo>
                    <a:lnTo>
                      <a:pt x="0" y="638576"/>
                    </a:lnTo>
                    <a:lnTo>
                      <a:pt x="660299" y="596"/>
                    </a:lnTo>
                    <a:close/>
                  </a:path>
                </a:pathLst>
              </a:custGeom>
              <a:solidFill>
                <a:srgbClr val="599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Прямоугольник 1"/>
              <p:cNvSpPr/>
              <p:nvPr/>
            </p:nvSpPr>
            <p:spPr>
              <a:xfrm>
                <a:off x="8432026" y="4435058"/>
                <a:ext cx="716670" cy="71434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884420 w 1175624"/>
                  <a:gd name="connsiteY0" fmla="*/ -1 h 877827"/>
                  <a:gd name="connsiteX1" fmla="*/ 1175624 w 1175624"/>
                  <a:gd name="connsiteY1" fmla="*/ 667832 h 877827"/>
                  <a:gd name="connsiteX2" fmla="*/ 263790 w 1175624"/>
                  <a:gd name="connsiteY2" fmla="*/ 876105 h 877827"/>
                  <a:gd name="connsiteX3" fmla="*/ 0 w 1175624"/>
                  <a:gd name="connsiteY3" fmla="*/ 877827 h 877827"/>
                  <a:gd name="connsiteX4" fmla="*/ 884420 w 1175624"/>
                  <a:gd name="connsiteY4" fmla="*/ -1 h 877827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263790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947951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91326"/>
                  <a:gd name="connsiteX1" fmla="*/ 1175624 w 1175624"/>
                  <a:gd name="connsiteY1" fmla="*/ 981331 h 1191326"/>
                  <a:gd name="connsiteX2" fmla="*/ 947951 w 1175624"/>
                  <a:gd name="connsiteY2" fmla="*/ 1189604 h 1191326"/>
                  <a:gd name="connsiteX3" fmla="*/ 0 w 1175624"/>
                  <a:gd name="connsiteY3" fmla="*/ 1191326 h 1191326"/>
                  <a:gd name="connsiteX4" fmla="*/ 1167521 w 1175624"/>
                  <a:gd name="connsiteY4" fmla="*/ 0 h 1191326"/>
                  <a:gd name="connsiteX0" fmla="*/ 1171453 w 1175624"/>
                  <a:gd name="connsiteY0" fmla="*/ 0 h 1199191"/>
                  <a:gd name="connsiteX1" fmla="*/ 1175624 w 1175624"/>
                  <a:gd name="connsiteY1" fmla="*/ 989196 h 1199191"/>
                  <a:gd name="connsiteX2" fmla="*/ 947951 w 1175624"/>
                  <a:gd name="connsiteY2" fmla="*/ 1197469 h 1199191"/>
                  <a:gd name="connsiteX3" fmla="*/ 0 w 1175624"/>
                  <a:gd name="connsiteY3" fmla="*/ 1199191 h 1199191"/>
                  <a:gd name="connsiteX4" fmla="*/ 1171453 w 1175624"/>
                  <a:gd name="connsiteY4" fmla="*/ 0 h 1199191"/>
                  <a:gd name="connsiteX0" fmla="*/ 1167521 w 1175624"/>
                  <a:gd name="connsiteY0" fmla="*/ 0 h 1159871"/>
                  <a:gd name="connsiteX1" fmla="*/ 1175624 w 1175624"/>
                  <a:gd name="connsiteY1" fmla="*/ 949876 h 1159871"/>
                  <a:gd name="connsiteX2" fmla="*/ 947951 w 1175624"/>
                  <a:gd name="connsiteY2" fmla="*/ 1158149 h 1159871"/>
                  <a:gd name="connsiteX3" fmla="*/ 0 w 1175624"/>
                  <a:gd name="connsiteY3" fmla="*/ 1159871 h 1159871"/>
                  <a:gd name="connsiteX4" fmla="*/ 1167521 w 1175624"/>
                  <a:gd name="connsiteY4" fmla="*/ 0 h 1159871"/>
                  <a:gd name="connsiteX0" fmla="*/ 1167521 w 1175624"/>
                  <a:gd name="connsiteY0" fmla="*/ 0 h 1179530"/>
                  <a:gd name="connsiteX1" fmla="*/ 1175624 w 1175624"/>
                  <a:gd name="connsiteY1" fmla="*/ 969535 h 1179530"/>
                  <a:gd name="connsiteX2" fmla="*/ 947951 w 1175624"/>
                  <a:gd name="connsiteY2" fmla="*/ 1177808 h 1179530"/>
                  <a:gd name="connsiteX3" fmla="*/ 0 w 1175624"/>
                  <a:gd name="connsiteY3" fmla="*/ 1179530 h 1179530"/>
                  <a:gd name="connsiteX4" fmla="*/ 1167521 w 1175624"/>
                  <a:gd name="connsiteY4" fmla="*/ 0 h 1179530"/>
                  <a:gd name="connsiteX0" fmla="*/ 1183249 w 1183376"/>
                  <a:gd name="connsiteY0" fmla="*/ 0 h 1179530"/>
                  <a:gd name="connsiteX1" fmla="*/ 1175624 w 1183376"/>
                  <a:gd name="connsiteY1" fmla="*/ 969535 h 1179530"/>
                  <a:gd name="connsiteX2" fmla="*/ 947951 w 1183376"/>
                  <a:gd name="connsiteY2" fmla="*/ 1177808 h 1179530"/>
                  <a:gd name="connsiteX3" fmla="*/ 0 w 1183376"/>
                  <a:gd name="connsiteY3" fmla="*/ 1179530 h 1179530"/>
                  <a:gd name="connsiteX4" fmla="*/ 1183249 w 1183376"/>
                  <a:gd name="connsiteY4" fmla="*/ 0 h 11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376" h="1179530">
                    <a:moveTo>
                      <a:pt x="1183249" y="0"/>
                    </a:moveTo>
                    <a:cubicBezTo>
                      <a:pt x="1184639" y="329732"/>
                      <a:pt x="1174234" y="639803"/>
                      <a:pt x="1175624" y="969535"/>
                    </a:cubicBezTo>
                    <a:lnTo>
                      <a:pt x="947951" y="1177808"/>
                    </a:lnTo>
                    <a:lnTo>
                      <a:pt x="0" y="1179530"/>
                    </a:lnTo>
                    <a:lnTo>
                      <a:pt x="1183249" y="0"/>
                    </a:lnTo>
                    <a:close/>
                  </a:path>
                </a:pathLst>
              </a:custGeom>
              <a:solidFill>
                <a:srgbClr val="2088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28" name="TextBox 327"/>
          <p:cNvSpPr txBox="1"/>
          <p:nvPr/>
        </p:nvSpPr>
        <p:spPr>
          <a:xfrm>
            <a:off x="370014" y="4904884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http://kubsau.ru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329" name="Прямоугольник 328"/>
          <p:cNvSpPr/>
          <p:nvPr/>
        </p:nvSpPr>
        <p:spPr>
          <a:xfrm>
            <a:off x="8493281" y="4776539"/>
            <a:ext cx="562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</a:t>
            </a:r>
            <a:endParaRPr lang="ru-RU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19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AE0033B4-E4F0-48CE-BE14-AD0726AFB534}"/>
              </a:ext>
            </a:extLst>
          </p:cNvPr>
          <p:cNvGrpSpPr/>
          <p:nvPr/>
        </p:nvGrpSpPr>
        <p:grpSpPr>
          <a:xfrm>
            <a:off x="627" y="-1674"/>
            <a:ext cx="1947080" cy="473955"/>
            <a:chOff x="-7620" y="-1"/>
            <a:chExt cx="1947080" cy="473955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3C7D57A6-B7B5-43FC-81D7-88327B328960}"/>
                </a:ext>
              </a:extLst>
            </p:cNvPr>
            <p:cNvSpPr/>
            <p:nvPr/>
          </p:nvSpPr>
          <p:spPr>
            <a:xfrm>
              <a:off x="-7620" y="-1"/>
              <a:ext cx="1484296" cy="473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p:sp>
          <p:nvSpPr>
            <p:cNvPr id="32" name="Прямоугольный треугольник 31">
              <a:extLst>
                <a:ext uri="{FF2B5EF4-FFF2-40B4-BE49-F238E27FC236}">
                  <a16:creationId xmlns:a16="http://schemas.microsoft.com/office/drawing/2014/main" xmlns="" id="{FE9761D8-47CD-42C3-AA90-480ECB80FEA7}"/>
                </a:ext>
              </a:extLst>
            </p:cNvPr>
            <p:cNvSpPr/>
            <p:nvPr/>
          </p:nvSpPr>
          <p:spPr>
            <a:xfrm flipV="1">
              <a:off x="1476676" y="0"/>
              <a:ext cx="462784" cy="47395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137DEEE-EEED-4AAC-AB12-75E4B7D457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4" r="29066" b="45563"/>
          <a:stretch/>
        </p:blipFill>
        <p:spPr>
          <a:xfrm>
            <a:off x="135347" y="65149"/>
            <a:ext cx="193220" cy="33205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85DF8B1-E872-42F1-8CB8-E9FDA8065FAE}"/>
              </a:ext>
            </a:extLst>
          </p:cNvPr>
          <p:cNvSpPr txBox="1"/>
          <p:nvPr/>
        </p:nvSpPr>
        <p:spPr>
          <a:xfrm>
            <a:off x="332297" y="73796"/>
            <a:ext cx="14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Кубанский ГАУ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7252" y="426311"/>
            <a:ext cx="9497684" cy="74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6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Times New Roman" pitchFamily="18" charset="0"/>
              </a:rPr>
              <a:t>Потери зерна озимой пшеницы </a:t>
            </a:r>
            <a:br>
              <a:rPr lang="ru-RU" sz="26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6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Times New Roman" pitchFamily="18" charset="0"/>
              </a:rPr>
              <a:t>при разных сроках уборки, ц/га </a:t>
            </a:r>
            <a:r>
              <a:rPr lang="ru-RU" sz="16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Times New Roman" pitchFamily="18" charset="0"/>
              </a:rPr>
              <a:t>(данные ГСУ края)</a:t>
            </a:r>
            <a:endParaRPr lang="ru-RU" sz="1600" b="1" spc="1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381" y="-2835"/>
            <a:ext cx="9146315" cy="5156162"/>
            <a:chOff x="2381" y="-2835"/>
            <a:chExt cx="9146315" cy="515616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553220" y="-2835"/>
              <a:ext cx="7590783" cy="821504"/>
              <a:chOff x="178819" y="690002"/>
              <a:chExt cx="7590783" cy="82150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838315" y="692382"/>
                <a:ext cx="6153117" cy="320514"/>
              </a:xfrm>
              <a:custGeom>
                <a:avLst/>
                <a:gdLst>
                  <a:gd name="connsiteX0" fmla="*/ 0 w 6167832"/>
                  <a:gd name="connsiteY0" fmla="*/ 0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0 w 6167832"/>
                  <a:gd name="connsiteY4" fmla="*/ 0 h 337804"/>
                  <a:gd name="connsiteX0" fmla="*/ 377588 w 6167832"/>
                  <a:gd name="connsiteY0" fmla="*/ 4550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377588 w 6167832"/>
                  <a:gd name="connsiteY4" fmla="*/ 4550 h 337804"/>
                  <a:gd name="connsiteX0" fmla="*/ 322997 w 6167832"/>
                  <a:gd name="connsiteY0" fmla="*/ 9099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322997 w 6167832"/>
                  <a:gd name="connsiteY4" fmla="*/ 9099 h 337804"/>
                  <a:gd name="connsiteX0" fmla="*/ 322997 w 6167832"/>
                  <a:gd name="connsiteY0" fmla="*/ 13649 h 342354"/>
                  <a:gd name="connsiteX1" fmla="*/ 5671963 w 6167832"/>
                  <a:gd name="connsiteY1" fmla="*/ 0 h 342354"/>
                  <a:gd name="connsiteX2" fmla="*/ 6167832 w 6167832"/>
                  <a:gd name="connsiteY2" fmla="*/ 342354 h 342354"/>
                  <a:gd name="connsiteX3" fmla="*/ 0 w 6167832"/>
                  <a:gd name="connsiteY3" fmla="*/ 342354 h 342354"/>
                  <a:gd name="connsiteX4" fmla="*/ 322997 w 6167832"/>
                  <a:gd name="connsiteY4" fmla="*/ 13649 h 342354"/>
                  <a:gd name="connsiteX0" fmla="*/ 322997 w 5671963"/>
                  <a:gd name="connsiteY0" fmla="*/ 13649 h 342354"/>
                  <a:gd name="connsiteX1" fmla="*/ 5671963 w 5671963"/>
                  <a:gd name="connsiteY1" fmla="*/ 0 h 342354"/>
                  <a:gd name="connsiteX2" fmla="*/ 5344417 w 5671963"/>
                  <a:gd name="connsiteY2" fmla="*/ 342354 h 342354"/>
                  <a:gd name="connsiteX3" fmla="*/ 0 w 5671963"/>
                  <a:gd name="connsiteY3" fmla="*/ 342354 h 342354"/>
                  <a:gd name="connsiteX4" fmla="*/ 322997 w 5671963"/>
                  <a:gd name="connsiteY4" fmla="*/ 13649 h 342354"/>
                  <a:gd name="connsiteX0" fmla="*/ 322997 w 6176930"/>
                  <a:gd name="connsiteY0" fmla="*/ 4551 h 333256"/>
                  <a:gd name="connsiteX1" fmla="*/ 6176930 w 6176930"/>
                  <a:gd name="connsiteY1" fmla="*/ 0 h 333256"/>
                  <a:gd name="connsiteX2" fmla="*/ 5344417 w 6176930"/>
                  <a:gd name="connsiteY2" fmla="*/ 333256 h 333256"/>
                  <a:gd name="connsiteX3" fmla="*/ 0 w 6176930"/>
                  <a:gd name="connsiteY3" fmla="*/ 333256 h 333256"/>
                  <a:gd name="connsiteX4" fmla="*/ 322997 w 6176930"/>
                  <a:gd name="connsiteY4" fmla="*/ 4551 h 333256"/>
                  <a:gd name="connsiteX0" fmla="*/ 322997 w 6176930"/>
                  <a:gd name="connsiteY0" fmla="*/ 4551 h 333256"/>
                  <a:gd name="connsiteX1" fmla="*/ 6176930 w 6176930"/>
                  <a:gd name="connsiteY1" fmla="*/ 0 h 333256"/>
                  <a:gd name="connsiteX2" fmla="*/ 5853934 w 6176930"/>
                  <a:gd name="connsiteY2" fmla="*/ 324157 h 333256"/>
                  <a:gd name="connsiteX3" fmla="*/ 0 w 6176930"/>
                  <a:gd name="connsiteY3" fmla="*/ 333256 h 333256"/>
                  <a:gd name="connsiteX4" fmla="*/ 322997 w 6176930"/>
                  <a:gd name="connsiteY4" fmla="*/ 4551 h 333256"/>
                  <a:gd name="connsiteX0" fmla="*/ 334903 w 6176930"/>
                  <a:gd name="connsiteY0" fmla="*/ 0 h 335849"/>
                  <a:gd name="connsiteX1" fmla="*/ 6176930 w 6176930"/>
                  <a:gd name="connsiteY1" fmla="*/ 2593 h 335849"/>
                  <a:gd name="connsiteX2" fmla="*/ 5853934 w 6176930"/>
                  <a:gd name="connsiteY2" fmla="*/ 326750 h 335849"/>
                  <a:gd name="connsiteX3" fmla="*/ 0 w 6176930"/>
                  <a:gd name="connsiteY3" fmla="*/ 335849 h 335849"/>
                  <a:gd name="connsiteX4" fmla="*/ 334903 w 6176930"/>
                  <a:gd name="connsiteY4" fmla="*/ 0 h 335849"/>
                  <a:gd name="connsiteX0" fmla="*/ 334903 w 6176930"/>
                  <a:gd name="connsiteY0" fmla="*/ 0 h 335849"/>
                  <a:gd name="connsiteX1" fmla="*/ 6176930 w 6176930"/>
                  <a:gd name="connsiteY1" fmla="*/ 2593 h 335849"/>
                  <a:gd name="connsiteX2" fmla="*/ 5866634 w 6176930"/>
                  <a:gd name="connsiteY2" fmla="*/ 317225 h 335849"/>
                  <a:gd name="connsiteX3" fmla="*/ 0 w 6176930"/>
                  <a:gd name="connsiteY3" fmla="*/ 335849 h 335849"/>
                  <a:gd name="connsiteX4" fmla="*/ 334903 w 6176930"/>
                  <a:gd name="connsiteY4" fmla="*/ 0 h 335849"/>
                  <a:gd name="connsiteX0" fmla="*/ 311090 w 6153117"/>
                  <a:gd name="connsiteY0" fmla="*/ 0 h 317225"/>
                  <a:gd name="connsiteX1" fmla="*/ 6153117 w 6153117"/>
                  <a:gd name="connsiteY1" fmla="*/ 2593 h 317225"/>
                  <a:gd name="connsiteX2" fmla="*/ 5842821 w 6153117"/>
                  <a:gd name="connsiteY2" fmla="*/ 317225 h 317225"/>
                  <a:gd name="connsiteX3" fmla="*/ 0 w 6153117"/>
                  <a:gd name="connsiteY3" fmla="*/ 312037 h 317225"/>
                  <a:gd name="connsiteX4" fmla="*/ 311090 w 6153117"/>
                  <a:gd name="connsiteY4" fmla="*/ 0 h 317225"/>
                  <a:gd name="connsiteX0" fmla="*/ 311090 w 6153117"/>
                  <a:gd name="connsiteY0" fmla="*/ 0 h 320514"/>
                  <a:gd name="connsiteX1" fmla="*/ 6153117 w 6153117"/>
                  <a:gd name="connsiteY1" fmla="*/ 2593 h 320514"/>
                  <a:gd name="connsiteX2" fmla="*/ 5832953 w 6153117"/>
                  <a:gd name="connsiteY2" fmla="*/ 320514 h 320514"/>
                  <a:gd name="connsiteX3" fmla="*/ 0 w 6153117"/>
                  <a:gd name="connsiteY3" fmla="*/ 312037 h 320514"/>
                  <a:gd name="connsiteX4" fmla="*/ 311090 w 6153117"/>
                  <a:gd name="connsiteY4" fmla="*/ 0 h 3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3117" h="320514">
                    <a:moveTo>
                      <a:pt x="311090" y="0"/>
                    </a:moveTo>
                    <a:lnTo>
                      <a:pt x="6153117" y="2593"/>
                    </a:lnTo>
                    <a:lnTo>
                      <a:pt x="5832953" y="320514"/>
                    </a:lnTo>
                    <a:lnTo>
                      <a:pt x="0" y="312037"/>
                    </a:lnTo>
                    <a:lnTo>
                      <a:pt x="311090" y="0"/>
                    </a:lnTo>
                    <a:close/>
                  </a:path>
                </a:pathLst>
              </a:cu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6654532" y="690047"/>
                <a:ext cx="1115070" cy="821459"/>
                <a:chOff x="7298849" y="-8618"/>
                <a:chExt cx="1841221" cy="1356404"/>
              </a:xfrm>
            </p:grpSpPr>
            <p:sp>
              <p:nvSpPr>
                <p:cNvPr id="37" name="Прямоугольник 1"/>
                <p:cNvSpPr/>
                <p:nvPr/>
              </p:nvSpPr>
              <p:spPr>
                <a:xfrm>
                  <a:off x="7864231" y="-3571"/>
                  <a:ext cx="998193" cy="314071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1207743"/>
                    <a:gd name="connsiteY0" fmla="*/ 597 h 521897"/>
                    <a:gd name="connsiteX1" fmla="*/ 1207743 w 1207743"/>
                    <a:gd name="connsiteY1" fmla="*/ 0 h 521897"/>
                    <a:gd name="connsiteX2" fmla="*/ 194735 w 1207743"/>
                    <a:gd name="connsiteY2" fmla="*/ 521897 h 521897"/>
                    <a:gd name="connsiteX3" fmla="*/ 0 w 1207743"/>
                    <a:gd name="connsiteY3" fmla="*/ 521238 h 521897"/>
                    <a:gd name="connsiteX4" fmla="*/ 524852 w 1207743"/>
                    <a:gd name="connsiteY4" fmla="*/ 597 h 521897"/>
                    <a:gd name="connsiteX0" fmla="*/ 524852 w 1207743"/>
                    <a:gd name="connsiteY0" fmla="*/ 597 h 521238"/>
                    <a:gd name="connsiteX1" fmla="*/ 1207743 w 1207743"/>
                    <a:gd name="connsiteY1" fmla="*/ 0 h 521238"/>
                    <a:gd name="connsiteX2" fmla="*/ 897204 w 1207743"/>
                    <a:gd name="connsiteY2" fmla="*/ 302822 h 521238"/>
                    <a:gd name="connsiteX3" fmla="*/ 0 w 1207743"/>
                    <a:gd name="connsiteY3" fmla="*/ 521238 h 521238"/>
                    <a:gd name="connsiteX4" fmla="*/ 524852 w 1207743"/>
                    <a:gd name="connsiteY4" fmla="*/ 597 h 521238"/>
                    <a:gd name="connsiteX0" fmla="*/ 91465 w 774356"/>
                    <a:gd name="connsiteY0" fmla="*/ 597 h 302822"/>
                    <a:gd name="connsiteX1" fmla="*/ 774356 w 774356"/>
                    <a:gd name="connsiteY1" fmla="*/ 0 h 302822"/>
                    <a:gd name="connsiteX2" fmla="*/ 463817 w 774356"/>
                    <a:gd name="connsiteY2" fmla="*/ 302822 h 302822"/>
                    <a:gd name="connsiteX3" fmla="*/ 0 w 774356"/>
                    <a:gd name="connsiteY3" fmla="*/ 228344 h 302822"/>
                    <a:gd name="connsiteX4" fmla="*/ 91465 w 774356"/>
                    <a:gd name="connsiteY4" fmla="*/ 597 h 302822"/>
                    <a:gd name="connsiteX0" fmla="*/ 305778 w 988669"/>
                    <a:gd name="connsiteY0" fmla="*/ 597 h 302822"/>
                    <a:gd name="connsiteX1" fmla="*/ 988669 w 988669"/>
                    <a:gd name="connsiteY1" fmla="*/ 0 h 302822"/>
                    <a:gd name="connsiteX2" fmla="*/ 678130 w 988669"/>
                    <a:gd name="connsiteY2" fmla="*/ 302822 h 302822"/>
                    <a:gd name="connsiteX3" fmla="*/ 0 w 988669"/>
                    <a:gd name="connsiteY3" fmla="*/ 302163 h 302822"/>
                    <a:gd name="connsiteX4" fmla="*/ 305778 w 988669"/>
                    <a:gd name="connsiteY4" fmla="*/ 597 h 302822"/>
                    <a:gd name="connsiteX0" fmla="*/ 308159 w 991050"/>
                    <a:gd name="connsiteY0" fmla="*/ 597 h 309307"/>
                    <a:gd name="connsiteX1" fmla="*/ 991050 w 991050"/>
                    <a:gd name="connsiteY1" fmla="*/ 0 h 309307"/>
                    <a:gd name="connsiteX2" fmla="*/ 680511 w 991050"/>
                    <a:gd name="connsiteY2" fmla="*/ 302822 h 309307"/>
                    <a:gd name="connsiteX3" fmla="*/ 0 w 991050"/>
                    <a:gd name="connsiteY3" fmla="*/ 309307 h 309307"/>
                    <a:gd name="connsiteX4" fmla="*/ 308159 w 991050"/>
                    <a:gd name="connsiteY4" fmla="*/ 597 h 309307"/>
                    <a:gd name="connsiteX0" fmla="*/ 308159 w 991050"/>
                    <a:gd name="connsiteY0" fmla="*/ 597 h 312347"/>
                    <a:gd name="connsiteX1" fmla="*/ 991050 w 991050"/>
                    <a:gd name="connsiteY1" fmla="*/ 0 h 312347"/>
                    <a:gd name="connsiteX2" fmla="*/ 675748 w 991050"/>
                    <a:gd name="connsiteY2" fmla="*/ 312347 h 312347"/>
                    <a:gd name="connsiteX3" fmla="*/ 0 w 991050"/>
                    <a:gd name="connsiteY3" fmla="*/ 309307 h 312347"/>
                    <a:gd name="connsiteX4" fmla="*/ 308159 w 991050"/>
                    <a:gd name="connsiteY4" fmla="*/ 597 h 312347"/>
                    <a:gd name="connsiteX0" fmla="*/ 315302 w 998193"/>
                    <a:gd name="connsiteY0" fmla="*/ 597 h 314070"/>
                    <a:gd name="connsiteX1" fmla="*/ 998193 w 998193"/>
                    <a:gd name="connsiteY1" fmla="*/ 0 h 314070"/>
                    <a:gd name="connsiteX2" fmla="*/ 682891 w 998193"/>
                    <a:gd name="connsiteY2" fmla="*/ 312347 h 314070"/>
                    <a:gd name="connsiteX3" fmla="*/ 0 w 998193"/>
                    <a:gd name="connsiteY3" fmla="*/ 314070 h 314070"/>
                    <a:gd name="connsiteX4" fmla="*/ 315302 w 998193"/>
                    <a:gd name="connsiteY4" fmla="*/ 597 h 314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8193" h="314070">
                      <a:moveTo>
                        <a:pt x="315302" y="597"/>
                      </a:moveTo>
                      <a:lnTo>
                        <a:pt x="998193" y="0"/>
                      </a:lnTo>
                      <a:lnTo>
                        <a:pt x="682891" y="312347"/>
                      </a:lnTo>
                      <a:lnTo>
                        <a:pt x="0" y="314070"/>
                      </a:lnTo>
                      <a:lnTo>
                        <a:pt x="315302" y="597"/>
                      </a:lnTo>
                      <a:close/>
                    </a:path>
                  </a:pathLst>
                </a:custGeom>
                <a:solidFill>
                  <a:srgbClr val="5994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Прямоугольник 1"/>
                <p:cNvSpPr/>
                <p:nvPr/>
              </p:nvSpPr>
              <p:spPr>
                <a:xfrm>
                  <a:off x="7574414" y="-3571"/>
                  <a:ext cx="1136306" cy="878425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776737"/>
                    <a:gd name="connsiteY0" fmla="*/ 597 h 521897"/>
                    <a:gd name="connsiteX1" fmla="*/ 776737 w 776737"/>
                    <a:gd name="connsiteY1" fmla="*/ 0 h 521897"/>
                    <a:gd name="connsiteX2" fmla="*/ 194735 w 776737"/>
                    <a:gd name="connsiteY2" fmla="*/ 521897 h 521897"/>
                    <a:gd name="connsiteX3" fmla="*/ 0 w 776737"/>
                    <a:gd name="connsiteY3" fmla="*/ 521238 h 521897"/>
                    <a:gd name="connsiteX4" fmla="*/ 524852 w 776737"/>
                    <a:gd name="connsiteY4" fmla="*/ 597 h 521897"/>
                    <a:gd name="connsiteX0" fmla="*/ 632536 w 884421"/>
                    <a:gd name="connsiteY0" fmla="*/ 597 h 876703"/>
                    <a:gd name="connsiteX1" fmla="*/ 884421 w 884421"/>
                    <a:gd name="connsiteY1" fmla="*/ 0 h 876703"/>
                    <a:gd name="connsiteX2" fmla="*/ 0 w 884421"/>
                    <a:gd name="connsiteY2" fmla="*/ 876703 h 876703"/>
                    <a:gd name="connsiteX3" fmla="*/ 107684 w 884421"/>
                    <a:gd name="connsiteY3" fmla="*/ 521238 h 876703"/>
                    <a:gd name="connsiteX4" fmla="*/ 632536 w 884421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47122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59028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82039 w 1133924"/>
                    <a:gd name="connsiteY0" fmla="*/ 597 h 876703"/>
                    <a:gd name="connsiteX1" fmla="*/ 1133924 w 1133924"/>
                    <a:gd name="connsiteY1" fmla="*/ 0 h 876703"/>
                    <a:gd name="connsiteX2" fmla="*/ 261409 w 1133924"/>
                    <a:gd name="connsiteY2" fmla="*/ 876703 h 876703"/>
                    <a:gd name="connsiteX3" fmla="*/ 0 w 1133924"/>
                    <a:gd name="connsiteY3" fmla="*/ 873663 h 876703"/>
                    <a:gd name="connsiteX4" fmla="*/ 882039 w 1133924"/>
                    <a:gd name="connsiteY4" fmla="*/ 597 h 876703"/>
                    <a:gd name="connsiteX0" fmla="*/ 884420 w 1136305"/>
                    <a:gd name="connsiteY0" fmla="*/ 597 h 878425"/>
                    <a:gd name="connsiteX1" fmla="*/ 1136305 w 1136305"/>
                    <a:gd name="connsiteY1" fmla="*/ 0 h 878425"/>
                    <a:gd name="connsiteX2" fmla="*/ 263790 w 1136305"/>
                    <a:gd name="connsiteY2" fmla="*/ 876703 h 878425"/>
                    <a:gd name="connsiteX3" fmla="*/ 0 w 1136305"/>
                    <a:gd name="connsiteY3" fmla="*/ 878425 h 878425"/>
                    <a:gd name="connsiteX4" fmla="*/ 884420 w 1136305"/>
                    <a:gd name="connsiteY4" fmla="*/ 597 h 878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6305" h="878425">
                      <a:moveTo>
                        <a:pt x="884420" y="597"/>
                      </a:moveTo>
                      <a:lnTo>
                        <a:pt x="1136305" y="0"/>
                      </a:lnTo>
                      <a:lnTo>
                        <a:pt x="263790" y="876703"/>
                      </a:lnTo>
                      <a:lnTo>
                        <a:pt x="0" y="878425"/>
                      </a:lnTo>
                      <a:lnTo>
                        <a:pt x="884420" y="597"/>
                      </a:lnTo>
                      <a:close/>
                    </a:path>
                  </a:pathLst>
                </a:custGeom>
                <a:solidFill>
                  <a:srgbClr val="2088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Правильный пятиугольник 3"/>
                <p:cNvSpPr/>
                <p:nvPr/>
              </p:nvSpPr>
              <p:spPr>
                <a:xfrm>
                  <a:off x="7497358" y="-4762"/>
                  <a:ext cx="1642711" cy="1352548"/>
                </a:xfrm>
                <a:custGeom>
                  <a:avLst/>
                  <a:gdLst>
                    <a:gd name="connsiteX0" fmla="*/ 1 w 912019"/>
                    <a:gd name="connsiteY0" fmla="*/ 251037 h 657225"/>
                    <a:gd name="connsiteX1" fmla="*/ 456010 w 912019"/>
                    <a:gd name="connsiteY1" fmla="*/ 0 h 657225"/>
                    <a:gd name="connsiteX2" fmla="*/ 912018 w 912019"/>
                    <a:gd name="connsiteY2" fmla="*/ 251037 h 657225"/>
                    <a:gd name="connsiteX3" fmla="*/ 737838 w 912019"/>
                    <a:gd name="connsiteY3" fmla="*/ 657223 h 657225"/>
                    <a:gd name="connsiteX4" fmla="*/ 174181 w 912019"/>
                    <a:gd name="connsiteY4" fmla="*/ 657223 h 657225"/>
                    <a:gd name="connsiteX5" fmla="*/ 1 w 912019"/>
                    <a:gd name="connsiteY5" fmla="*/ 251037 h 657225"/>
                    <a:gd name="connsiteX0" fmla="*/ 0 w 1816892"/>
                    <a:gd name="connsiteY0" fmla="*/ 1348793 h 1348793"/>
                    <a:gd name="connsiteX1" fmla="*/ 1360884 w 1816892"/>
                    <a:gd name="connsiteY1" fmla="*/ 0 h 1348793"/>
                    <a:gd name="connsiteX2" fmla="*/ 1816892 w 1816892"/>
                    <a:gd name="connsiteY2" fmla="*/ 251037 h 1348793"/>
                    <a:gd name="connsiteX3" fmla="*/ 1642712 w 1816892"/>
                    <a:gd name="connsiteY3" fmla="*/ 657223 h 1348793"/>
                    <a:gd name="connsiteX4" fmla="*/ 1079055 w 1816892"/>
                    <a:gd name="connsiteY4" fmla="*/ 657223 h 1348793"/>
                    <a:gd name="connsiteX5" fmla="*/ 0 w 1816892"/>
                    <a:gd name="connsiteY5" fmla="*/ 1348793 h 1348793"/>
                    <a:gd name="connsiteX0" fmla="*/ 0 w 1816892"/>
                    <a:gd name="connsiteY0" fmla="*/ 1348793 h 1352548"/>
                    <a:gd name="connsiteX1" fmla="*/ 1360884 w 1816892"/>
                    <a:gd name="connsiteY1" fmla="*/ 0 h 1352548"/>
                    <a:gd name="connsiteX2" fmla="*/ 1816892 w 1816892"/>
                    <a:gd name="connsiteY2" fmla="*/ 251037 h 1352548"/>
                    <a:gd name="connsiteX3" fmla="*/ 1642712 w 1816892"/>
                    <a:gd name="connsiteY3" fmla="*/ 657223 h 1352548"/>
                    <a:gd name="connsiteX4" fmla="*/ 929036 w 1816892"/>
                    <a:gd name="connsiteY4" fmla="*/ 1352548 h 1352548"/>
                    <a:gd name="connsiteX5" fmla="*/ 0 w 1816892"/>
                    <a:gd name="connsiteY5" fmla="*/ 1348793 h 1352548"/>
                    <a:gd name="connsiteX0" fmla="*/ 0 w 1642712"/>
                    <a:gd name="connsiteY0" fmla="*/ 1348793 h 1352548"/>
                    <a:gd name="connsiteX1" fmla="*/ 1360884 w 1642712"/>
                    <a:gd name="connsiteY1" fmla="*/ 0 h 1352548"/>
                    <a:gd name="connsiteX2" fmla="*/ 1640680 w 1642712"/>
                    <a:gd name="connsiteY2" fmla="*/ 1005 h 1352548"/>
                    <a:gd name="connsiteX3" fmla="*/ 1642712 w 1642712"/>
                    <a:gd name="connsiteY3" fmla="*/ 657223 h 1352548"/>
                    <a:gd name="connsiteX4" fmla="*/ 929036 w 1642712"/>
                    <a:gd name="connsiteY4" fmla="*/ 1352548 h 1352548"/>
                    <a:gd name="connsiteX5" fmla="*/ 0 w 1642712"/>
                    <a:gd name="connsiteY5" fmla="*/ 1348793 h 1352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2712" h="1352548">
                      <a:moveTo>
                        <a:pt x="0" y="1348793"/>
                      </a:moveTo>
                      <a:lnTo>
                        <a:pt x="1360884" y="0"/>
                      </a:lnTo>
                      <a:lnTo>
                        <a:pt x="1640680" y="1005"/>
                      </a:lnTo>
                      <a:cubicBezTo>
                        <a:pt x="1641357" y="219744"/>
                        <a:pt x="1642035" y="438484"/>
                        <a:pt x="1642712" y="657223"/>
                      </a:cubicBezTo>
                      <a:lnTo>
                        <a:pt x="929036" y="1352548"/>
                      </a:lnTo>
                      <a:lnTo>
                        <a:pt x="0" y="1348793"/>
                      </a:lnTo>
                      <a:close/>
                    </a:path>
                  </a:pathLst>
                </a:custGeom>
                <a:solidFill>
                  <a:srgbClr val="53C4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Равнобедренный треугольник 4"/>
                <p:cNvSpPr/>
                <p:nvPr/>
              </p:nvSpPr>
              <p:spPr>
                <a:xfrm>
                  <a:off x="8705491" y="643512"/>
                  <a:ext cx="434579" cy="428627"/>
                </a:xfrm>
                <a:custGeom>
                  <a:avLst/>
                  <a:gdLst>
                    <a:gd name="connsiteX0" fmla="*/ 0 w 602457"/>
                    <a:gd name="connsiteY0" fmla="*/ 540544 h 540544"/>
                    <a:gd name="connsiteX1" fmla="*/ 301229 w 602457"/>
                    <a:gd name="connsiteY1" fmla="*/ 0 h 540544"/>
                    <a:gd name="connsiteX2" fmla="*/ 602457 w 602457"/>
                    <a:gd name="connsiteY2" fmla="*/ 540544 h 540544"/>
                    <a:gd name="connsiteX3" fmla="*/ 0 w 602457"/>
                    <a:gd name="connsiteY3" fmla="*/ 540544 h 540544"/>
                    <a:gd name="connsiteX0" fmla="*/ 0 w 606029"/>
                    <a:gd name="connsiteY0" fmla="*/ 428626 h 428626"/>
                    <a:gd name="connsiteX1" fmla="*/ 606029 w 606029"/>
                    <a:gd name="connsiteY1" fmla="*/ 0 h 428626"/>
                    <a:gd name="connsiteX2" fmla="*/ 602457 w 606029"/>
                    <a:gd name="connsiteY2" fmla="*/ 428626 h 428626"/>
                    <a:gd name="connsiteX3" fmla="*/ 0 w 606029"/>
                    <a:gd name="connsiteY3" fmla="*/ 428626 h 428626"/>
                    <a:gd name="connsiteX0" fmla="*/ 0 w 260747"/>
                    <a:gd name="connsiteY0" fmla="*/ 342901 h 428626"/>
                    <a:gd name="connsiteX1" fmla="*/ 260747 w 260747"/>
                    <a:gd name="connsiteY1" fmla="*/ 0 h 428626"/>
                    <a:gd name="connsiteX2" fmla="*/ 257175 w 260747"/>
                    <a:gd name="connsiteY2" fmla="*/ 428626 h 428626"/>
                    <a:gd name="connsiteX3" fmla="*/ 0 w 260747"/>
                    <a:gd name="connsiteY3" fmla="*/ 342901 h 428626"/>
                    <a:gd name="connsiteX0" fmla="*/ 0 w 434578"/>
                    <a:gd name="connsiteY0" fmla="*/ 428626 h 428626"/>
                    <a:gd name="connsiteX1" fmla="*/ 434578 w 434578"/>
                    <a:gd name="connsiteY1" fmla="*/ 0 h 428626"/>
                    <a:gd name="connsiteX2" fmla="*/ 431006 w 434578"/>
                    <a:gd name="connsiteY2" fmla="*/ 428626 h 428626"/>
                    <a:gd name="connsiteX3" fmla="*/ 0 w 434578"/>
                    <a:gd name="connsiteY3" fmla="*/ 428626 h 428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4578" h="428626">
                      <a:moveTo>
                        <a:pt x="0" y="428626"/>
                      </a:moveTo>
                      <a:lnTo>
                        <a:pt x="434578" y="0"/>
                      </a:lnTo>
                      <a:cubicBezTo>
                        <a:pt x="433387" y="142875"/>
                        <a:pt x="432197" y="285751"/>
                        <a:pt x="431006" y="428626"/>
                      </a:cubicBezTo>
                      <a:lnTo>
                        <a:pt x="0" y="428626"/>
                      </a:lnTo>
                      <a:close/>
                    </a:path>
                  </a:pathLst>
                </a:custGeom>
                <a:solidFill>
                  <a:srgbClr val="2088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рямоугольник 1"/>
                <p:cNvSpPr/>
                <p:nvPr/>
              </p:nvSpPr>
              <p:spPr>
                <a:xfrm>
                  <a:off x="7298849" y="-8618"/>
                  <a:ext cx="744012" cy="533092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36648 w 736145"/>
                    <a:gd name="connsiteY0" fmla="*/ 0 h 532437"/>
                    <a:gd name="connsiteX1" fmla="*/ 736145 w 736145"/>
                    <a:gd name="connsiteY1" fmla="*/ 1784 h 532437"/>
                    <a:gd name="connsiteX2" fmla="*/ 206531 w 736145"/>
                    <a:gd name="connsiteY2" fmla="*/ 521300 h 532437"/>
                    <a:gd name="connsiteX3" fmla="*/ 0 w 736145"/>
                    <a:gd name="connsiteY3" fmla="*/ 532437 h 532437"/>
                    <a:gd name="connsiteX4" fmla="*/ 536648 w 736145"/>
                    <a:gd name="connsiteY4" fmla="*/ 0 h 532437"/>
                    <a:gd name="connsiteX0" fmla="*/ 536648 w 736145"/>
                    <a:gd name="connsiteY0" fmla="*/ 0 h 532437"/>
                    <a:gd name="connsiteX1" fmla="*/ 736145 w 736145"/>
                    <a:gd name="connsiteY1" fmla="*/ 1784 h 532437"/>
                    <a:gd name="connsiteX2" fmla="*/ 194734 w 736145"/>
                    <a:gd name="connsiteY2" fmla="*/ 529163 h 532437"/>
                    <a:gd name="connsiteX3" fmla="*/ 0 w 736145"/>
                    <a:gd name="connsiteY3" fmla="*/ 532437 h 532437"/>
                    <a:gd name="connsiteX4" fmla="*/ 536648 w 736145"/>
                    <a:gd name="connsiteY4" fmla="*/ 0 h 532437"/>
                    <a:gd name="connsiteX0" fmla="*/ 536648 w 736145"/>
                    <a:gd name="connsiteY0" fmla="*/ 0 h 537026"/>
                    <a:gd name="connsiteX1" fmla="*/ 736145 w 736145"/>
                    <a:gd name="connsiteY1" fmla="*/ 1784 h 537026"/>
                    <a:gd name="connsiteX2" fmla="*/ 202599 w 736145"/>
                    <a:gd name="connsiteY2" fmla="*/ 537026 h 537026"/>
                    <a:gd name="connsiteX3" fmla="*/ 0 w 736145"/>
                    <a:gd name="connsiteY3" fmla="*/ 532437 h 537026"/>
                    <a:gd name="connsiteX4" fmla="*/ 536648 w 736145"/>
                    <a:gd name="connsiteY4" fmla="*/ 0 h 537026"/>
                    <a:gd name="connsiteX0" fmla="*/ 532716 w 732213"/>
                    <a:gd name="connsiteY0" fmla="*/ 0 h 537026"/>
                    <a:gd name="connsiteX1" fmla="*/ 732213 w 732213"/>
                    <a:gd name="connsiteY1" fmla="*/ 1784 h 537026"/>
                    <a:gd name="connsiteX2" fmla="*/ 198667 w 732213"/>
                    <a:gd name="connsiteY2" fmla="*/ 537026 h 537026"/>
                    <a:gd name="connsiteX3" fmla="*/ 0 w 732213"/>
                    <a:gd name="connsiteY3" fmla="*/ 477391 h 537026"/>
                    <a:gd name="connsiteX4" fmla="*/ 532716 w 732213"/>
                    <a:gd name="connsiteY4" fmla="*/ 0 h 537026"/>
                    <a:gd name="connsiteX0" fmla="*/ 532716 w 732213"/>
                    <a:gd name="connsiteY0" fmla="*/ 0 h 477391"/>
                    <a:gd name="connsiteX1" fmla="*/ 732213 w 732213"/>
                    <a:gd name="connsiteY1" fmla="*/ 1784 h 477391"/>
                    <a:gd name="connsiteX2" fmla="*/ 273374 w 732213"/>
                    <a:gd name="connsiteY2" fmla="*/ 470183 h 477391"/>
                    <a:gd name="connsiteX3" fmla="*/ 0 w 732213"/>
                    <a:gd name="connsiteY3" fmla="*/ 477391 h 477391"/>
                    <a:gd name="connsiteX4" fmla="*/ 532716 w 732213"/>
                    <a:gd name="connsiteY4" fmla="*/ 0 h 477391"/>
                    <a:gd name="connsiteX0" fmla="*/ 516988 w 716485"/>
                    <a:gd name="connsiteY0" fmla="*/ 0 h 536371"/>
                    <a:gd name="connsiteX1" fmla="*/ 716485 w 716485"/>
                    <a:gd name="connsiteY1" fmla="*/ 1784 h 536371"/>
                    <a:gd name="connsiteX2" fmla="*/ 257646 w 716485"/>
                    <a:gd name="connsiteY2" fmla="*/ 470183 h 536371"/>
                    <a:gd name="connsiteX3" fmla="*/ 0 w 716485"/>
                    <a:gd name="connsiteY3" fmla="*/ 536371 h 536371"/>
                    <a:gd name="connsiteX4" fmla="*/ 516988 w 716485"/>
                    <a:gd name="connsiteY4" fmla="*/ 0 h 536371"/>
                    <a:gd name="connsiteX0" fmla="*/ 516988 w 716485"/>
                    <a:gd name="connsiteY0" fmla="*/ 0 h 536371"/>
                    <a:gd name="connsiteX1" fmla="*/ 716485 w 716485"/>
                    <a:gd name="connsiteY1" fmla="*/ 1784 h 536371"/>
                    <a:gd name="connsiteX2" fmla="*/ 198667 w 716485"/>
                    <a:gd name="connsiteY2" fmla="*/ 533095 h 536371"/>
                    <a:gd name="connsiteX3" fmla="*/ 0 w 716485"/>
                    <a:gd name="connsiteY3" fmla="*/ 536371 h 536371"/>
                    <a:gd name="connsiteX4" fmla="*/ 516988 w 716485"/>
                    <a:gd name="connsiteY4" fmla="*/ 0 h 536371"/>
                    <a:gd name="connsiteX0" fmla="*/ 513056 w 712553"/>
                    <a:gd name="connsiteY0" fmla="*/ 0 h 533095"/>
                    <a:gd name="connsiteX1" fmla="*/ 712553 w 712553"/>
                    <a:gd name="connsiteY1" fmla="*/ 1784 h 533095"/>
                    <a:gd name="connsiteX2" fmla="*/ 194735 w 712553"/>
                    <a:gd name="connsiteY2" fmla="*/ 533095 h 533095"/>
                    <a:gd name="connsiteX3" fmla="*/ 0 w 712553"/>
                    <a:gd name="connsiteY3" fmla="*/ 532439 h 533095"/>
                    <a:gd name="connsiteX4" fmla="*/ 513056 w 712553"/>
                    <a:gd name="connsiteY4" fmla="*/ 0 h 533095"/>
                    <a:gd name="connsiteX0" fmla="*/ 513056 w 712553"/>
                    <a:gd name="connsiteY0" fmla="*/ 0 h 532439"/>
                    <a:gd name="connsiteX1" fmla="*/ 712553 w 712553"/>
                    <a:gd name="connsiteY1" fmla="*/ 1784 h 532439"/>
                    <a:gd name="connsiteX2" fmla="*/ 210463 w 712553"/>
                    <a:gd name="connsiteY2" fmla="*/ 529163 h 532439"/>
                    <a:gd name="connsiteX3" fmla="*/ 0 w 712553"/>
                    <a:gd name="connsiteY3" fmla="*/ 532439 h 532439"/>
                    <a:gd name="connsiteX4" fmla="*/ 513056 w 712553"/>
                    <a:gd name="connsiteY4" fmla="*/ 0 h 532439"/>
                    <a:gd name="connsiteX0" fmla="*/ 501260 w 700757"/>
                    <a:gd name="connsiteY0" fmla="*/ 0 h 529163"/>
                    <a:gd name="connsiteX1" fmla="*/ 700757 w 700757"/>
                    <a:gd name="connsiteY1" fmla="*/ 1784 h 529163"/>
                    <a:gd name="connsiteX2" fmla="*/ 198667 w 700757"/>
                    <a:gd name="connsiteY2" fmla="*/ 529163 h 529163"/>
                    <a:gd name="connsiteX3" fmla="*/ 0 w 700757"/>
                    <a:gd name="connsiteY3" fmla="*/ 528507 h 529163"/>
                    <a:gd name="connsiteX4" fmla="*/ 501260 w 700757"/>
                    <a:gd name="connsiteY4" fmla="*/ 0 h 529163"/>
                    <a:gd name="connsiteX0" fmla="*/ 493395 w 692892"/>
                    <a:gd name="connsiteY0" fmla="*/ 0 h 529163"/>
                    <a:gd name="connsiteX1" fmla="*/ 692892 w 692892"/>
                    <a:gd name="connsiteY1" fmla="*/ 1784 h 529163"/>
                    <a:gd name="connsiteX2" fmla="*/ 190802 w 692892"/>
                    <a:gd name="connsiteY2" fmla="*/ 529163 h 529163"/>
                    <a:gd name="connsiteX3" fmla="*/ 0 w 692892"/>
                    <a:gd name="connsiteY3" fmla="*/ 524576 h 529163"/>
                    <a:gd name="connsiteX4" fmla="*/ 493395 w 692892"/>
                    <a:gd name="connsiteY4" fmla="*/ 0 h 529163"/>
                    <a:gd name="connsiteX0" fmla="*/ 493395 w 692892"/>
                    <a:gd name="connsiteY0" fmla="*/ 0 h 525230"/>
                    <a:gd name="connsiteX1" fmla="*/ 692892 w 692892"/>
                    <a:gd name="connsiteY1" fmla="*/ 1784 h 525230"/>
                    <a:gd name="connsiteX2" fmla="*/ 190802 w 692892"/>
                    <a:gd name="connsiteY2" fmla="*/ 525230 h 525230"/>
                    <a:gd name="connsiteX3" fmla="*/ 0 w 692892"/>
                    <a:gd name="connsiteY3" fmla="*/ 524576 h 525230"/>
                    <a:gd name="connsiteX4" fmla="*/ 493395 w 692892"/>
                    <a:gd name="connsiteY4" fmla="*/ 0 h 525230"/>
                    <a:gd name="connsiteX0" fmla="*/ 524851 w 724348"/>
                    <a:gd name="connsiteY0" fmla="*/ 0 h 532439"/>
                    <a:gd name="connsiteX1" fmla="*/ 724348 w 724348"/>
                    <a:gd name="connsiteY1" fmla="*/ 1784 h 532439"/>
                    <a:gd name="connsiteX2" fmla="*/ 222258 w 724348"/>
                    <a:gd name="connsiteY2" fmla="*/ 525230 h 532439"/>
                    <a:gd name="connsiteX3" fmla="*/ 0 w 724348"/>
                    <a:gd name="connsiteY3" fmla="*/ 532439 h 532439"/>
                    <a:gd name="connsiteX4" fmla="*/ 524851 w 724348"/>
                    <a:gd name="connsiteY4" fmla="*/ 0 h 532439"/>
                    <a:gd name="connsiteX0" fmla="*/ 544512 w 744009"/>
                    <a:gd name="connsiteY0" fmla="*/ 0 h 532439"/>
                    <a:gd name="connsiteX1" fmla="*/ 744009 w 744009"/>
                    <a:gd name="connsiteY1" fmla="*/ 1784 h 532439"/>
                    <a:gd name="connsiteX2" fmla="*/ 241919 w 744009"/>
                    <a:gd name="connsiteY2" fmla="*/ 525230 h 532439"/>
                    <a:gd name="connsiteX3" fmla="*/ 0 w 744009"/>
                    <a:gd name="connsiteY3" fmla="*/ 532439 h 532439"/>
                    <a:gd name="connsiteX4" fmla="*/ 544512 w 744009"/>
                    <a:gd name="connsiteY4" fmla="*/ 0 h 532439"/>
                    <a:gd name="connsiteX0" fmla="*/ 544512 w 744009"/>
                    <a:gd name="connsiteY0" fmla="*/ 0 h 533093"/>
                    <a:gd name="connsiteX1" fmla="*/ 744009 w 744009"/>
                    <a:gd name="connsiteY1" fmla="*/ 1784 h 533093"/>
                    <a:gd name="connsiteX2" fmla="*/ 206532 w 744009"/>
                    <a:gd name="connsiteY2" fmla="*/ 533093 h 533093"/>
                    <a:gd name="connsiteX3" fmla="*/ 0 w 744009"/>
                    <a:gd name="connsiteY3" fmla="*/ 532439 h 533093"/>
                    <a:gd name="connsiteX4" fmla="*/ 544512 w 744009"/>
                    <a:gd name="connsiteY4" fmla="*/ 0 h 53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009" h="533093">
                      <a:moveTo>
                        <a:pt x="544512" y="0"/>
                      </a:moveTo>
                      <a:lnTo>
                        <a:pt x="744009" y="1784"/>
                      </a:lnTo>
                      <a:lnTo>
                        <a:pt x="206532" y="533093"/>
                      </a:lnTo>
                      <a:lnTo>
                        <a:pt x="0" y="532439"/>
                      </a:lnTo>
                      <a:lnTo>
                        <a:pt x="544512" y="0"/>
                      </a:lnTo>
                      <a:close/>
                    </a:path>
                  </a:pathLst>
                </a:custGeom>
                <a:solidFill>
                  <a:srgbClr val="A3D3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2" name="Прямоугольник 1"/>
              <p:cNvSpPr/>
              <p:nvPr/>
            </p:nvSpPr>
            <p:spPr>
              <a:xfrm>
                <a:off x="178819" y="692382"/>
                <a:ext cx="576365" cy="47700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20631 w 872516"/>
                  <a:gd name="connsiteY0" fmla="*/ 597 h 876703"/>
                  <a:gd name="connsiteX1" fmla="*/ 872516 w 872516"/>
                  <a:gd name="connsiteY1" fmla="*/ 0 h 876703"/>
                  <a:gd name="connsiteX2" fmla="*/ 1 w 872516"/>
                  <a:gd name="connsiteY2" fmla="*/ 876703 h 876703"/>
                  <a:gd name="connsiteX3" fmla="*/ 108901 w 872516"/>
                  <a:gd name="connsiteY3" fmla="*/ 606076 h 876703"/>
                  <a:gd name="connsiteX4" fmla="*/ 620631 w 872516"/>
                  <a:gd name="connsiteY4" fmla="*/ 597 h 876703"/>
                  <a:gd name="connsiteX0" fmla="*/ 769745 w 1021630"/>
                  <a:gd name="connsiteY0" fmla="*/ 597 h 876703"/>
                  <a:gd name="connsiteX1" fmla="*/ 1021630 w 1021630"/>
                  <a:gd name="connsiteY1" fmla="*/ 0 h 876703"/>
                  <a:gd name="connsiteX2" fmla="*/ 149115 w 1021630"/>
                  <a:gd name="connsiteY2" fmla="*/ 876703 h 876703"/>
                  <a:gd name="connsiteX3" fmla="*/ 0 w 1021630"/>
                  <a:gd name="connsiteY3" fmla="*/ 773307 h 876703"/>
                  <a:gd name="connsiteX4" fmla="*/ 769745 w 1021630"/>
                  <a:gd name="connsiteY4" fmla="*/ 597 h 876703"/>
                  <a:gd name="connsiteX0" fmla="*/ 769745 w 1021630"/>
                  <a:gd name="connsiteY0" fmla="*/ 597 h 773307"/>
                  <a:gd name="connsiteX1" fmla="*/ 1021630 w 1021630"/>
                  <a:gd name="connsiteY1" fmla="*/ 0 h 773307"/>
                  <a:gd name="connsiteX2" fmla="*/ 211230 w 1021630"/>
                  <a:gd name="connsiteY2" fmla="*/ 680803 h 773307"/>
                  <a:gd name="connsiteX3" fmla="*/ 0 w 1021630"/>
                  <a:gd name="connsiteY3" fmla="*/ 773307 h 773307"/>
                  <a:gd name="connsiteX4" fmla="*/ 769745 w 1021630"/>
                  <a:gd name="connsiteY4" fmla="*/ 597 h 773307"/>
                  <a:gd name="connsiteX0" fmla="*/ 769745 w 1021630"/>
                  <a:gd name="connsiteY0" fmla="*/ 597 h 776363"/>
                  <a:gd name="connsiteX1" fmla="*/ 1021630 w 1021630"/>
                  <a:gd name="connsiteY1" fmla="*/ 0 h 776363"/>
                  <a:gd name="connsiteX2" fmla="*/ 192117 w 1021630"/>
                  <a:gd name="connsiteY2" fmla="*/ 776363 h 776363"/>
                  <a:gd name="connsiteX3" fmla="*/ 0 w 1021630"/>
                  <a:gd name="connsiteY3" fmla="*/ 773307 h 776363"/>
                  <a:gd name="connsiteX4" fmla="*/ 769745 w 1021630"/>
                  <a:gd name="connsiteY4" fmla="*/ 597 h 776363"/>
                  <a:gd name="connsiteX0" fmla="*/ 769745 w 1021630"/>
                  <a:gd name="connsiteY0" fmla="*/ 597 h 781142"/>
                  <a:gd name="connsiteX1" fmla="*/ 1021630 w 1021630"/>
                  <a:gd name="connsiteY1" fmla="*/ 0 h 781142"/>
                  <a:gd name="connsiteX2" fmla="*/ 201673 w 1021630"/>
                  <a:gd name="connsiteY2" fmla="*/ 781142 h 781142"/>
                  <a:gd name="connsiteX3" fmla="*/ 0 w 1021630"/>
                  <a:gd name="connsiteY3" fmla="*/ 773307 h 781142"/>
                  <a:gd name="connsiteX4" fmla="*/ 769745 w 1021630"/>
                  <a:gd name="connsiteY4" fmla="*/ 597 h 781142"/>
                  <a:gd name="connsiteX0" fmla="*/ 798413 w 1050298"/>
                  <a:gd name="connsiteY0" fmla="*/ 597 h 787641"/>
                  <a:gd name="connsiteX1" fmla="*/ 1050298 w 1050298"/>
                  <a:gd name="connsiteY1" fmla="*/ 0 h 787641"/>
                  <a:gd name="connsiteX2" fmla="*/ 230341 w 1050298"/>
                  <a:gd name="connsiteY2" fmla="*/ 781142 h 787641"/>
                  <a:gd name="connsiteX3" fmla="*/ 0 w 1050298"/>
                  <a:gd name="connsiteY3" fmla="*/ 787641 h 787641"/>
                  <a:gd name="connsiteX4" fmla="*/ 798413 w 105029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30341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46490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62217 w 1026408"/>
                  <a:gd name="connsiteY2" fmla="*/ 785075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82685 w 1010680"/>
                  <a:gd name="connsiteY0" fmla="*/ 597 h 787641"/>
                  <a:gd name="connsiteX1" fmla="*/ 1010680 w 1010680"/>
                  <a:gd name="connsiteY1" fmla="*/ 0 h 787641"/>
                  <a:gd name="connsiteX2" fmla="*/ 246489 w 1010680"/>
                  <a:gd name="connsiteY2" fmla="*/ 785075 h 787641"/>
                  <a:gd name="connsiteX3" fmla="*/ 0 w 1010680"/>
                  <a:gd name="connsiteY3" fmla="*/ 787641 h 787641"/>
                  <a:gd name="connsiteX4" fmla="*/ 782685 w 1010680"/>
                  <a:gd name="connsiteY4" fmla="*/ 597 h 787641"/>
                  <a:gd name="connsiteX0" fmla="*/ 759092 w 987087"/>
                  <a:gd name="connsiteY0" fmla="*/ 597 h 787641"/>
                  <a:gd name="connsiteX1" fmla="*/ 987087 w 987087"/>
                  <a:gd name="connsiteY1" fmla="*/ 0 h 787641"/>
                  <a:gd name="connsiteX2" fmla="*/ 222896 w 987087"/>
                  <a:gd name="connsiteY2" fmla="*/ 785075 h 787641"/>
                  <a:gd name="connsiteX3" fmla="*/ 0 w 987087"/>
                  <a:gd name="connsiteY3" fmla="*/ 787641 h 787641"/>
                  <a:gd name="connsiteX4" fmla="*/ 759092 w 987087"/>
                  <a:gd name="connsiteY4" fmla="*/ 597 h 787641"/>
                  <a:gd name="connsiteX0" fmla="*/ 786617 w 987087"/>
                  <a:gd name="connsiteY0" fmla="*/ 598 h 787641"/>
                  <a:gd name="connsiteX1" fmla="*/ 987087 w 987087"/>
                  <a:gd name="connsiteY1" fmla="*/ 0 h 787641"/>
                  <a:gd name="connsiteX2" fmla="*/ 222896 w 987087"/>
                  <a:gd name="connsiteY2" fmla="*/ 785075 h 787641"/>
                  <a:gd name="connsiteX3" fmla="*/ 0 w 987087"/>
                  <a:gd name="connsiteY3" fmla="*/ 787641 h 787641"/>
                  <a:gd name="connsiteX4" fmla="*/ 786617 w 987087"/>
                  <a:gd name="connsiteY4" fmla="*/ 598 h 787641"/>
                  <a:gd name="connsiteX0" fmla="*/ 786617 w 987087"/>
                  <a:gd name="connsiteY0" fmla="*/ 598 h 787641"/>
                  <a:gd name="connsiteX1" fmla="*/ 987087 w 987087"/>
                  <a:gd name="connsiteY1" fmla="*/ 0 h 787641"/>
                  <a:gd name="connsiteX2" fmla="*/ 246486 w 987087"/>
                  <a:gd name="connsiteY2" fmla="*/ 781143 h 787641"/>
                  <a:gd name="connsiteX3" fmla="*/ 0 w 987087"/>
                  <a:gd name="connsiteY3" fmla="*/ 787641 h 787641"/>
                  <a:gd name="connsiteX4" fmla="*/ 786617 w 987087"/>
                  <a:gd name="connsiteY4" fmla="*/ 598 h 787641"/>
                  <a:gd name="connsiteX0" fmla="*/ 751230 w 951700"/>
                  <a:gd name="connsiteY0" fmla="*/ 598 h 787641"/>
                  <a:gd name="connsiteX1" fmla="*/ 951700 w 951700"/>
                  <a:gd name="connsiteY1" fmla="*/ 0 h 787641"/>
                  <a:gd name="connsiteX2" fmla="*/ 211099 w 951700"/>
                  <a:gd name="connsiteY2" fmla="*/ 781143 h 787641"/>
                  <a:gd name="connsiteX3" fmla="*/ 0 w 951700"/>
                  <a:gd name="connsiteY3" fmla="*/ 787641 h 787641"/>
                  <a:gd name="connsiteX4" fmla="*/ 751230 w 951700"/>
                  <a:gd name="connsiteY4" fmla="*/ 598 h 78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700" h="787641">
                    <a:moveTo>
                      <a:pt x="751230" y="598"/>
                    </a:moveTo>
                    <a:lnTo>
                      <a:pt x="951700" y="0"/>
                    </a:lnTo>
                    <a:lnTo>
                      <a:pt x="211099" y="781143"/>
                    </a:lnTo>
                    <a:lnTo>
                      <a:pt x="0" y="787641"/>
                    </a:lnTo>
                    <a:lnTo>
                      <a:pt x="751230" y="598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1"/>
              <p:cNvSpPr/>
              <p:nvPr/>
            </p:nvSpPr>
            <p:spPr>
              <a:xfrm>
                <a:off x="543669" y="690002"/>
                <a:ext cx="625010" cy="316489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20631 w 872516"/>
                  <a:gd name="connsiteY0" fmla="*/ 597 h 876703"/>
                  <a:gd name="connsiteX1" fmla="*/ 872516 w 872516"/>
                  <a:gd name="connsiteY1" fmla="*/ 0 h 876703"/>
                  <a:gd name="connsiteX2" fmla="*/ 1 w 872516"/>
                  <a:gd name="connsiteY2" fmla="*/ 876703 h 876703"/>
                  <a:gd name="connsiteX3" fmla="*/ 108901 w 872516"/>
                  <a:gd name="connsiteY3" fmla="*/ 606076 h 876703"/>
                  <a:gd name="connsiteX4" fmla="*/ 620631 w 872516"/>
                  <a:gd name="connsiteY4" fmla="*/ 597 h 876703"/>
                  <a:gd name="connsiteX0" fmla="*/ 769745 w 1021630"/>
                  <a:gd name="connsiteY0" fmla="*/ 597 h 876703"/>
                  <a:gd name="connsiteX1" fmla="*/ 1021630 w 1021630"/>
                  <a:gd name="connsiteY1" fmla="*/ 0 h 876703"/>
                  <a:gd name="connsiteX2" fmla="*/ 149115 w 1021630"/>
                  <a:gd name="connsiteY2" fmla="*/ 876703 h 876703"/>
                  <a:gd name="connsiteX3" fmla="*/ 0 w 1021630"/>
                  <a:gd name="connsiteY3" fmla="*/ 773307 h 876703"/>
                  <a:gd name="connsiteX4" fmla="*/ 769745 w 1021630"/>
                  <a:gd name="connsiteY4" fmla="*/ 597 h 876703"/>
                  <a:gd name="connsiteX0" fmla="*/ 769745 w 1021630"/>
                  <a:gd name="connsiteY0" fmla="*/ 597 h 773307"/>
                  <a:gd name="connsiteX1" fmla="*/ 1021630 w 1021630"/>
                  <a:gd name="connsiteY1" fmla="*/ 0 h 773307"/>
                  <a:gd name="connsiteX2" fmla="*/ 211230 w 1021630"/>
                  <a:gd name="connsiteY2" fmla="*/ 680803 h 773307"/>
                  <a:gd name="connsiteX3" fmla="*/ 0 w 1021630"/>
                  <a:gd name="connsiteY3" fmla="*/ 773307 h 773307"/>
                  <a:gd name="connsiteX4" fmla="*/ 769745 w 1021630"/>
                  <a:gd name="connsiteY4" fmla="*/ 597 h 773307"/>
                  <a:gd name="connsiteX0" fmla="*/ 769745 w 1021630"/>
                  <a:gd name="connsiteY0" fmla="*/ 597 h 776363"/>
                  <a:gd name="connsiteX1" fmla="*/ 1021630 w 1021630"/>
                  <a:gd name="connsiteY1" fmla="*/ 0 h 776363"/>
                  <a:gd name="connsiteX2" fmla="*/ 192117 w 1021630"/>
                  <a:gd name="connsiteY2" fmla="*/ 776363 h 776363"/>
                  <a:gd name="connsiteX3" fmla="*/ 0 w 1021630"/>
                  <a:gd name="connsiteY3" fmla="*/ 773307 h 776363"/>
                  <a:gd name="connsiteX4" fmla="*/ 769745 w 1021630"/>
                  <a:gd name="connsiteY4" fmla="*/ 597 h 776363"/>
                  <a:gd name="connsiteX0" fmla="*/ 769745 w 1021630"/>
                  <a:gd name="connsiteY0" fmla="*/ 597 h 781142"/>
                  <a:gd name="connsiteX1" fmla="*/ 1021630 w 1021630"/>
                  <a:gd name="connsiteY1" fmla="*/ 0 h 781142"/>
                  <a:gd name="connsiteX2" fmla="*/ 201673 w 1021630"/>
                  <a:gd name="connsiteY2" fmla="*/ 781142 h 781142"/>
                  <a:gd name="connsiteX3" fmla="*/ 0 w 1021630"/>
                  <a:gd name="connsiteY3" fmla="*/ 773307 h 781142"/>
                  <a:gd name="connsiteX4" fmla="*/ 769745 w 1021630"/>
                  <a:gd name="connsiteY4" fmla="*/ 597 h 781142"/>
                  <a:gd name="connsiteX0" fmla="*/ 798413 w 1050298"/>
                  <a:gd name="connsiteY0" fmla="*/ 597 h 787641"/>
                  <a:gd name="connsiteX1" fmla="*/ 1050298 w 1050298"/>
                  <a:gd name="connsiteY1" fmla="*/ 0 h 787641"/>
                  <a:gd name="connsiteX2" fmla="*/ 230341 w 1050298"/>
                  <a:gd name="connsiteY2" fmla="*/ 781142 h 787641"/>
                  <a:gd name="connsiteX3" fmla="*/ 0 w 1050298"/>
                  <a:gd name="connsiteY3" fmla="*/ 787641 h 787641"/>
                  <a:gd name="connsiteX4" fmla="*/ 798413 w 105029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30341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46490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361487"/>
                  <a:gd name="connsiteY0" fmla="*/ -1 h 787043"/>
                  <a:gd name="connsiteX1" fmla="*/ 1361487 w 1361487"/>
                  <a:gd name="connsiteY1" fmla="*/ 3439 h 787043"/>
                  <a:gd name="connsiteX2" fmla="*/ 246490 w 1361487"/>
                  <a:gd name="connsiteY2" fmla="*/ 780544 h 787043"/>
                  <a:gd name="connsiteX3" fmla="*/ 0 w 1361487"/>
                  <a:gd name="connsiteY3" fmla="*/ 787043 h 787043"/>
                  <a:gd name="connsiteX4" fmla="*/ 798413 w 1361487"/>
                  <a:gd name="connsiteY4" fmla="*/ -1 h 787043"/>
                  <a:gd name="connsiteX0" fmla="*/ 798413 w 1361487"/>
                  <a:gd name="connsiteY0" fmla="*/ 1 h 787045"/>
                  <a:gd name="connsiteX1" fmla="*/ 1361487 w 1361487"/>
                  <a:gd name="connsiteY1" fmla="*/ 3441 h 787045"/>
                  <a:gd name="connsiteX2" fmla="*/ 823791 w 1361487"/>
                  <a:gd name="connsiteY2" fmla="*/ 538320 h 787045"/>
                  <a:gd name="connsiteX3" fmla="*/ 0 w 1361487"/>
                  <a:gd name="connsiteY3" fmla="*/ 787045 h 787045"/>
                  <a:gd name="connsiteX4" fmla="*/ 798413 w 1361487"/>
                  <a:gd name="connsiteY4" fmla="*/ 1 h 787045"/>
                  <a:gd name="connsiteX0" fmla="*/ 108071 w 671145"/>
                  <a:gd name="connsiteY0" fmla="*/ -1 h 538318"/>
                  <a:gd name="connsiteX1" fmla="*/ 671145 w 671145"/>
                  <a:gd name="connsiteY1" fmla="*/ 3439 h 538318"/>
                  <a:gd name="connsiteX2" fmla="*/ 133449 w 671145"/>
                  <a:gd name="connsiteY2" fmla="*/ 538318 h 538318"/>
                  <a:gd name="connsiteX3" fmla="*/ 0 w 671145"/>
                  <a:gd name="connsiteY3" fmla="*/ 355075 h 538318"/>
                  <a:gd name="connsiteX4" fmla="*/ 108071 w 671145"/>
                  <a:gd name="connsiteY4" fmla="*/ -1 h 538318"/>
                  <a:gd name="connsiteX0" fmla="*/ 527928 w 1091002"/>
                  <a:gd name="connsiteY0" fmla="*/ 1 h 538320"/>
                  <a:gd name="connsiteX1" fmla="*/ 1091002 w 1091002"/>
                  <a:gd name="connsiteY1" fmla="*/ 3441 h 538320"/>
                  <a:gd name="connsiteX2" fmla="*/ 553306 w 1091002"/>
                  <a:gd name="connsiteY2" fmla="*/ 538320 h 538320"/>
                  <a:gd name="connsiteX3" fmla="*/ 0 w 1091002"/>
                  <a:gd name="connsiteY3" fmla="*/ 536745 h 538320"/>
                  <a:gd name="connsiteX4" fmla="*/ 527928 w 1091002"/>
                  <a:gd name="connsiteY4" fmla="*/ 1 h 538320"/>
                  <a:gd name="connsiteX0" fmla="*/ 527928 w 1091002"/>
                  <a:gd name="connsiteY0" fmla="*/ -1 h 536743"/>
                  <a:gd name="connsiteX1" fmla="*/ 1091002 w 1091002"/>
                  <a:gd name="connsiteY1" fmla="*/ 3439 h 536743"/>
                  <a:gd name="connsiteX2" fmla="*/ 572967 w 1091002"/>
                  <a:gd name="connsiteY2" fmla="*/ 522590 h 536743"/>
                  <a:gd name="connsiteX3" fmla="*/ 0 w 1091002"/>
                  <a:gd name="connsiteY3" fmla="*/ 536743 h 536743"/>
                  <a:gd name="connsiteX4" fmla="*/ 527928 w 1091002"/>
                  <a:gd name="connsiteY4" fmla="*/ -1 h 536743"/>
                  <a:gd name="connsiteX0" fmla="*/ 508269 w 1071343"/>
                  <a:gd name="connsiteY0" fmla="*/ 1 h 522592"/>
                  <a:gd name="connsiteX1" fmla="*/ 1071343 w 1071343"/>
                  <a:gd name="connsiteY1" fmla="*/ 3441 h 522592"/>
                  <a:gd name="connsiteX2" fmla="*/ 553308 w 1071343"/>
                  <a:gd name="connsiteY2" fmla="*/ 522592 h 522592"/>
                  <a:gd name="connsiteX3" fmla="*/ 0 w 1071343"/>
                  <a:gd name="connsiteY3" fmla="*/ 521017 h 522592"/>
                  <a:gd name="connsiteX4" fmla="*/ 508269 w 1071343"/>
                  <a:gd name="connsiteY4" fmla="*/ 1 h 522592"/>
                  <a:gd name="connsiteX0" fmla="*/ 535794 w 1071343"/>
                  <a:gd name="connsiteY0" fmla="*/ 0 h 522590"/>
                  <a:gd name="connsiteX1" fmla="*/ 1071343 w 1071343"/>
                  <a:gd name="connsiteY1" fmla="*/ 3439 h 522590"/>
                  <a:gd name="connsiteX2" fmla="*/ 553308 w 1071343"/>
                  <a:gd name="connsiteY2" fmla="*/ 522590 h 522590"/>
                  <a:gd name="connsiteX3" fmla="*/ 0 w 1071343"/>
                  <a:gd name="connsiteY3" fmla="*/ 521015 h 522590"/>
                  <a:gd name="connsiteX4" fmla="*/ 535794 w 1071343"/>
                  <a:gd name="connsiteY4" fmla="*/ 0 h 522590"/>
                  <a:gd name="connsiteX0" fmla="*/ 496475 w 1032024"/>
                  <a:gd name="connsiteY0" fmla="*/ 0 h 522590"/>
                  <a:gd name="connsiteX1" fmla="*/ 1032024 w 1032024"/>
                  <a:gd name="connsiteY1" fmla="*/ 3439 h 522590"/>
                  <a:gd name="connsiteX2" fmla="*/ 513989 w 1032024"/>
                  <a:gd name="connsiteY2" fmla="*/ 522590 h 522590"/>
                  <a:gd name="connsiteX3" fmla="*/ 0 w 1032024"/>
                  <a:gd name="connsiteY3" fmla="*/ 521015 h 522590"/>
                  <a:gd name="connsiteX4" fmla="*/ 496475 w 1032024"/>
                  <a:gd name="connsiteY4" fmla="*/ 0 h 52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024" h="522590">
                    <a:moveTo>
                      <a:pt x="496475" y="0"/>
                    </a:moveTo>
                    <a:lnTo>
                      <a:pt x="1032024" y="3439"/>
                    </a:lnTo>
                    <a:lnTo>
                      <a:pt x="513989" y="522590"/>
                    </a:lnTo>
                    <a:lnTo>
                      <a:pt x="0" y="521015"/>
                    </a:lnTo>
                    <a:lnTo>
                      <a:pt x="496475" y="0"/>
                    </a:lnTo>
                    <a:close/>
                  </a:path>
                </a:pathLst>
              </a:custGeom>
              <a:solidFill>
                <a:srgbClr val="2285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2381" y="4438676"/>
              <a:ext cx="9146315" cy="714651"/>
              <a:chOff x="2381" y="4435058"/>
              <a:chExt cx="9146315" cy="714651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2381" y="4897709"/>
                <a:ext cx="9141619" cy="252000"/>
              </a:xfrm>
              <a:prstGeom prst="rect">
                <a:avLst/>
              </a:pr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4"/>
              <p:cNvSpPr>
                <a:spLocks noChangeAspect="1"/>
              </p:cNvSpPr>
              <p:nvPr/>
            </p:nvSpPr>
            <p:spPr>
              <a:xfrm>
                <a:off x="9008944" y="5013812"/>
                <a:ext cx="135056" cy="133207"/>
              </a:xfrm>
              <a:custGeom>
                <a:avLst/>
                <a:gdLst>
                  <a:gd name="connsiteX0" fmla="*/ 0 w 602457"/>
                  <a:gd name="connsiteY0" fmla="*/ 540544 h 540544"/>
                  <a:gd name="connsiteX1" fmla="*/ 301229 w 602457"/>
                  <a:gd name="connsiteY1" fmla="*/ 0 h 540544"/>
                  <a:gd name="connsiteX2" fmla="*/ 602457 w 602457"/>
                  <a:gd name="connsiteY2" fmla="*/ 540544 h 540544"/>
                  <a:gd name="connsiteX3" fmla="*/ 0 w 602457"/>
                  <a:gd name="connsiteY3" fmla="*/ 540544 h 540544"/>
                  <a:gd name="connsiteX0" fmla="*/ 0 w 606029"/>
                  <a:gd name="connsiteY0" fmla="*/ 428626 h 428626"/>
                  <a:gd name="connsiteX1" fmla="*/ 606029 w 606029"/>
                  <a:gd name="connsiteY1" fmla="*/ 0 h 428626"/>
                  <a:gd name="connsiteX2" fmla="*/ 602457 w 606029"/>
                  <a:gd name="connsiteY2" fmla="*/ 428626 h 428626"/>
                  <a:gd name="connsiteX3" fmla="*/ 0 w 606029"/>
                  <a:gd name="connsiteY3" fmla="*/ 428626 h 428626"/>
                  <a:gd name="connsiteX0" fmla="*/ 0 w 260747"/>
                  <a:gd name="connsiteY0" fmla="*/ 342901 h 428626"/>
                  <a:gd name="connsiteX1" fmla="*/ 260747 w 260747"/>
                  <a:gd name="connsiteY1" fmla="*/ 0 h 428626"/>
                  <a:gd name="connsiteX2" fmla="*/ 257175 w 260747"/>
                  <a:gd name="connsiteY2" fmla="*/ 428626 h 428626"/>
                  <a:gd name="connsiteX3" fmla="*/ 0 w 260747"/>
                  <a:gd name="connsiteY3" fmla="*/ 342901 h 428626"/>
                  <a:gd name="connsiteX0" fmla="*/ 0 w 434578"/>
                  <a:gd name="connsiteY0" fmla="*/ 428626 h 428626"/>
                  <a:gd name="connsiteX1" fmla="*/ 434578 w 434578"/>
                  <a:gd name="connsiteY1" fmla="*/ 0 h 428626"/>
                  <a:gd name="connsiteX2" fmla="*/ 431006 w 434578"/>
                  <a:gd name="connsiteY2" fmla="*/ 428626 h 428626"/>
                  <a:gd name="connsiteX3" fmla="*/ 0 w 434578"/>
                  <a:gd name="connsiteY3" fmla="*/ 428626 h 42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578" h="428626">
                    <a:moveTo>
                      <a:pt x="0" y="428626"/>
                    </a:moveTo>
                    <a:lnTo>
                      <a:pt x="434578" y="0"/>
                    </a:lnTo>
                    <a:cubicBezTo>
                      <a:pt x="433387" y="142875"/>
                      <a:pt x="432197" y="285751"/>
                      <a:pt x="431006" y="428626"/>
                    </a:cubicBezTo>
                    <a:lnTo>
                      <a:pt x="0" y="428626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1"/>
              <p:cNvSpPr>
                <a:spLocks noChangeAspect="1"/>
              </p:cNvSpPr>
              <p:nvPr/>
            </p:nvSpPr>
            <p:spPr>
              <a:xfrm>
                <a:off x="8055075" y="4899177"/>
                <a:ext cx="387717" cy="24597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1207743"/>
                  <a:gd name="connsiteY0" fmla="*/ 597 h 521897"/>
                  <a:gd name="connsiteX1" fmla="*/ 1207743 w 1207743"/>
                  <a:gd name="connsiteY1" fmla="*/ 0 h 521897"/>
                  <a:gd name="connsiteX2" fmla="*/ 194735 w 1207743"/>
                  <a:gd name="connsiteY2" fmla="*/ 521897 h 521897"/>
                  <a:gd name="connsiteX3" fmla="*/ 0 w 1207743"/>
                  <a:gd name="connsiteY3" fmla="*/ 521238 h 521897"/>
                  <a:gd name="connsiteX4" fmla="*/ 524852 w 1207743"/>
                  <a:gd name="connsiteY4" fmla="*/ 597 h 521897"/>
                  <a:gd name="connsiteX0" fmla="*/ 524852 w 1207743"/>
                  <a:gd name="connsiteY0" fmla="*/ 597 h 521238"/>
                  <a:gd name="connsiteX1" fmla="*/ 1207743 w 1207743"/>
                  <a:gd name="connsiteY1" fmla="*/ 0 h 521238"/>
                  <a:gd name="connsiteX2" fmla="*/ 897204 w 1207743"/>
                  <a:gd name="connsiteY2" fmla="*/ 302822 h 521238"/>
                  <a:gd name="connsiteX3" fmla="*/ 0 w 1207743"/>
                  <a:gd name="connsiteY3" fmla="*/ 521238 h 521238"/>
                  <a:gd name="connsiteX4" fmla="*/ 524852 w 1207743"/>
                  <a:gd name="connsiteY4" fmla="*/ 597 h 521238"/>
                  <a:gd name="connsiteX0" fmla="*/ 91465 w 774356"/>
                  <a:gd name="connsiteY0" fmla="*/ 597 h 302822"/>
                  <a:gd name="connsiteX1" fmla="*/ 774356 w 774356"/>
                  <a:gd name="connsiteY1" fmla="*/ 0 h 302822"/>
                  <a:gd name="connsiteX2" fmla="*/ 463817 w 774356"/>
                  <a:gd name="connsiteY2" fmla="*/ 302822 h 302822"/>
                  <a:gd name="connsiteX3" fmla="*/ 0 w 774356"/>
                  <a:gd name="connsiteY3" fmla="*/ 228344 h 302822"/>
                  <a:gd name="connsiteX4" fmla="*/ 91465 w 774356"/>
                  <a:gd name="connsiteY4" fmla="*/ 597 h 302822"/>
                  <a:gd name="connsiteX0" fmla="*/ 305778 w 988669"/>
                  <a:gd name="connsiteY0" fmla="*/ 597 h 302822"/>
                  <a:gd name="connsiteX1" fmla="*/ 988669 w 988669"/>
                  <a:gd name="connsiteY1" fmla="*/ 0 h 302822"/>
                  <a:gd name="connsiteX2" fmla="*/ 678130 w 988669"/>
                  <a:gd name="connsiteY2" fmla="*/ 302822 h 302822"/>
                  <a:gd name="connsiteX3" fmla="*/ 0 w 988669"/>
                  <a:gd name="connsiteY3" fmla="*/ 302163 h 302822"/>
                  <a:gd name="connsiteX4" fmla="*/ 305778 w 988669"/>
                  <a:gd name="connsiteY4" fmla="*/ 597 h 302822"/>
                  <a:gd name="connsiteX0" fmla="*/ 308159 w 991050"/>
                  <a:gd name="connsiteY0" fmla="*/ 597 h 309307"/>
                  <a:gd name="connsiteX1" fmla="*/ 991050 w 991050"/>
                  <a:gd name="connsiteY1" fmla="*/ 0 h 309307"/>
                  <a:gd name="connsiteX2" fmla="*/ 680511 w 991050"/>
                  <a:gd name="connsiteY2" fmla="*/ 302822 h 309307"/>
                  <a:gd name="connsiteX3" fmla="*/ 0 w 991050"/>
                  <a:gd name="connsiteY3" fmla="*/ 309307 h 309307"/>
                  <a:gd name="connsiteX4" fmla="*/ 308159 w 991050"/>
                  <a:gd name="connsiteY4" fmla="*/ 597 h 309307"/>
                  <a:gd name="connsiteX0" fmla="*/ 308159 w 991050"/>
                  <a:gd name="connsiteY0" fmla="*/ 597 h 312347"/>
                  <a:gd name="connsiteX1" fmla="*/ 991050 w 991050"/>
                  <a:gd name="connsiteY1" fmla="*/ 0 h 312347"/>
                  <a:gd name="connsiteX2" fmla="*/ 675748 w 991050"/>
                  <a:gd name="connsiteY2" fmla="*/ 312347 h 312347"/>
                  <a:gd name="connsiteX3" fmla="*/ 0 w 991050"/>
                  <a:gd name="connsiteY3" fmla="*/ 309307 h 312347"/>
                  <a:gd name="connsiteX4" fmla="*/ 308159 w 991050"/>
                  <a:gd name="connsiteY4" fmla="*/ 597 h 312347"/>
                  <a:gd name="connsiteX0" fmla="*/ 315302 w 998193"/>
                  <a:gd name="connsiteY0" fmla="*/ 597 h 314070"/>
                  <a:gd name="connsiteX1" fmla="*/ 998193 w 998193"/>
                  <a:gd name="connsiteY1" fmla="*/ 0 h 314070"/>
                  <a:gd name="connsiteX2" fmla="*/ 682891 w 998193"/>
                  <a:gd name="connsiteY2" fmla="*/ 312347 h 314070"/>
                  <a:gd name="connsiteX3" fmla="*/ 0 w 998193"/>
                  <a:gd name="connsiteY3" fmla="*/ 314070 h 314070"/>
                  <a:gd name="connsiteX4" fmla="*/ 315302 w 998193"/>
                  <a:gd name="connsiteY4" fmla="*/ 597 h 314070"/>
                  <a:gd name="connsiteX0" fmla="*/ 315302 w 1055385"/>
                  <a:gd name="connsiteY0" fmla="*/ 43491 h 356964"/>
                  <a:gd name="connsiteX1" fmla="*/ 1055385 w 1055385"/>
                  <a:gd name="connsiteY1" fmla="*/ 0 h 356964"/>
                  <a:gd name="connsiteX2" fmla="*/ 682891 w 1055385"/>
                  <a:gd name="connsiteY2" fmla="*/ 355241 h 356964"/>
                  <a:gd name="connsiteX3" fmla="*/ 0 w 1055385"/>
                  <a:gd name="connsiteY3" fmla="*/ 356964 h 356964"/>
                  <a:gd name="connsiteX4" fmla="*/ 315302 w 1055385"/>
                  <a:gd name="connsiteY4" fmla="*/ 43491 h 356964"/>
                  <a:gd name="connsiteX0" fmla="*/ 415389 w 1055385"/>
                  <a:gd name="connsiteY0" fmla="*/ 0 h 363516"/>
                  <a:gd name="connsiteX1" fmla="*/ 1055385 w 1055385"/>
                  <a:gd name="connsiteY1" fmla="*/ 6552 h 363516"/>
                  <a:gd name="connsiteX2" fmla="*/ 682891 w 1055385"/>
                  <a:gd name="connsiteY2" fmla="*/ 361793 h 363516"/>
                  <a:gd name="connsiteX3" fmla="*/ 0 w 1055385"/>
                  <a:gd name="connsiteY3" fmla="*/ 363516 h 363516"/>
                  <a:gd name="connsiteX4" fmla="*/ 415389 w 1055385"/>
                  <a:gd name="connsiteY4" fmla="*/ 0 h 363516"/>
                  <a:gd name="connsiteX0" fmla="*/ 308153 w 948149"/>
                  <a:gd name="connsiteY0" fmla="*/ 0 h 361793"/>
                  <a:gd name="connsiteX1" fmla="*/ 948149 w 948149"/>
                  <a:gd name="connsiteY1" fmla="*/ 6552 h 361793"/>
                  <a:gd name="connsiteX2" fmla="*/ 575655 w 948149"/>
                  <a:gd name="connsiteY2" fmla="*/ 361793 h 361793"/>
                  <a:gd name="connsiteX3" fmla="*/ 0 w 948149"/>
                  <a:gd name="connsiteY3" fmla="*/ 349218 h 361793"/>
                  <a:gd name="connsiteX4" fmla="*/ 308153 w 948149"/>
                  <a:gd name="connsiteY4" fmla="*/ 0 h 361793"/>
                  <a:gd name="connsiteX0" fmla="*/ 351047 w 991043"/>
                  <a:gd name="connsiteY0" fmla="*/ 0 h 370666"/>
                  <a:gd name="connsiteX1" fmla="*/ 991043 w 991043"/>
                  <a:gd name="connsiteY1" fmla="*/ 6552 h 370666"/>
                  <a:gd name="connsiteX2" fmla="*/ 618549 w 991043"/>
                  <a:gd name="connsiteY2" fmla="*/ 361793 h 370666"/>
                  <a:gd name="connsiteX3" fmla="*/ 0 w 991043"/>
                  <a:gd name="connsiteY3" fmla="*/ 370666 h 370666"/>
                  <a:gd name="connsiteX4" fmla="*/ 351047 w 991043"/>
                  <a:gd name="connsiteY4" fmla="*/ 0 h 370666"/>
                  <a:gd name="connsiteX0" fmla="*/ 361769 w 1001765"/>
                  <a:gd name="connsiteY0" fmla="*/ 0 h 370666"/>
                  <a:gd name="connsiteX1" fmla="*/ 1001765 w 1001765"/>
                  <a:gd name="connsiteY1" fmla="*/ 6552 h 370666"/>
                  <a:gd name="connsiteX2" fmla="*/ 629271 w 1001765"/>
                  <a:gd name="connsiteY2" fmla="*/ 361793 h 370666"/>
                  <a:gd name="connsiteX3" fmla="*/ 0 w 1001765"/>
                  <a:gd name="connsiteY3" fmla="*/ 370666 h 370666"/>
                  <a:gd name="connsiteX4" fmla="*/ 361769 w 1001765"/>
                  <a:gd name="connsiteY4" fmla="*/ 0 h 370666"/>
                  <a:gd name="connsiteX0" fmla="*/ 354621 w 994617"/>
                  <a:gd name="connsiteY0" fmla="*/ 0 h 367092"/>
                  <a:gd name="connsiteX1" fmla="*/ 994617 w 994617"/>
                  <a:gd name="connsiteY1" fmla="*/ 6552 h 367092"/>
                  <a:gd name="connsiteX2" fmla="*/ 622123 w 994617"/>
                  <a:gd name="connsiteY2" fmla="*/ 361793 h 367092"/>
                  <a:gd name="connsiteX3" fmla="*/ 0 w 994617"/>
                  <a:gd name="connsiteY3" fmla="*/ 367092 h 367092"/>
                  <a:gd name="connsiteX4" fmla="*/ 354621 w 994617"/>
                  <a:gd name="connsiteY4" fmla="*/ 0 h 367092"/>
                  <a:gd name="connsiteX0" fmla="*/ 354621 w 1001765"/>
                  <a:gd name="connsiteY0" fmla="*/ 7746 h 374838"/>
                  <a:gd name="connsiteX1" fmla="*/ 1001765 w 1001765"/>
                  <a:gd name="connsiteY1" fmla="*/ 0 h 374838"/>
                  <a:gd name="connsiteX2" fmla="*/ 622123 w 1001765"/>
                  <a:gd name="connsiteY2" fmla="*/ 369539 h 374838"/>
                  <a:gd name="connsiteX3" fmla="*/ 0 w 1001765"/>
                  <a:gd name="connsiteY3" fmla="*/ 374838 h 374838"/>
                  <a:gd name="connsiteX4" fmla="*/ 354621 w 1001765"/>
                  <a:gd name="connsiteY4" fmla="*/ 7746 h 374838"/>
                  <a:gd name="connsiteX0" fmla="*/ 354621 w 987467"/>
                  <a:gd name="connsiteY0" fmla="*/ 0 h 367092"/>
                  <a:gd name="connsiteX1" fmla="*/ 987467 w 987467"/>
                  <a:gd name="connsiteY1" fmla="*/ 2976 h 367092"/>
                  <a:gd name="connsiteX2" fmla="*/ 622123 w 987467"/>
                  <a:gd name="connsiteY2" fmla="*/ 361793 h 367092"/>
                  <a:gd name="connsiteX3" fmla="*/ 0 w 987467"/>
                  <a:gd name="connsiteY3" fmla="*/ 367092 h 367092"/>
                  <a:gd name="connsiteX4" fmla="*/ 354621 w 987467"/>
                  <a:gd name="connsiteY4" fmla="*/ 0 h 367092"/>
                  <a:gd name="connsiteX0" fmla="*/ 354621 w 987467"/>
                  <a:gd name="connsiteY0" fmla="*/ 0 h 368943"/>
                  <a:gd name="connsiteX1" fmla="*/ 987467 w 987467"/>
                  <a:gd name="connsiteY1" fmla="*/ 2976 h 368943"/>
                  <a:gd name="connsiteX2" fmla="*/ 611400 w 987467"/>
                  <a:gd name="connsiteY2" fmla="*/ 368943 h 368943"/>
                  <a:gd name="connsiteX3" fmla="*/ 0 w 987467"/>
                  <a:gd name="connsiteY3" fmla="*/ 367092 h 368943"/>
                  <a:gd name="connsiteX4" fmla="*/ 354621 w 987467"/>
                  <a:gd name="connsiteY4" fmla="*/ 0 h 368943"/>
                  <a:gd name="connsiteX0" fmla="*/ 347471 w 980317"/>
                  <a:gd name="connsiteY0" fmla="*/ 0 h 368943"/>
                  <a:gd name="connsiteX1" fmla="*/ 980317 w 980317"/>
                  <a:gd name="connsiteY1" fmla="*/ 2976 h 368943"/>
                  <a:gd name="connsiteX2" fmla="*/ 604250 w 980317"/>
                  <a:gd name="connsiteY2" fmla="*/ 368943 h 368943"/>
                  <a:gd name="connsiteX3" fmla="*/ 0 w 980317"/>
                  <a:gd name="connsiteY3" fmla="*/ 363518 h 368943"/>
                  <a:gd name="connsiteX4" fmla="*/ 347471 w 980317"/>
                  <a:gd name="connsiteY4" fmla="*/ 0 h 368943"/>
                  <a:gd name="connsiteX0" fmla="*/ 347471 w 980317"/>
                  <a:gd name="connsiteY0" fmla="*/ 0 h 374065"/>
                  <a:gd name="connsiteX1" fmla="*/ 980317 w 980317"/>
                  <a:gd name="connsiteY1" fmla="*/ 2976 h 374065"/>
                  <a:gd name="connsiteX2" fmla="*/ 594006 w 980317"/>
                  <a:gd name="connsiteY2" fmla="*/ 374065 h 374065"/>
                  <a:gd name="connsiteX3" fmla="*/ 0 w 980317"/>
                  <a:gd name="connsiteY3" fmla="*/ 363518 h 374065"/>
                  <a:gd name="connsiteX4" fmla="*/ 347471 w 980317"/>
                  <a:gd name="connsiteY4" fmla="*/ 0 h 374065"/>
                  <a:gd name="connsiteX0" fmla="*/ 342349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42349 w 975195"/>
                  <a:gd name="connsiteY4" fmla="*/ 0 h 374065"/>
                  <a:gd name="connsiteX0" fmla="*/ 363797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63797 w 975195"/>
                  <a:gd name="connsiteY4" fmla="*/ 0 h 374065"/>
                  <a:gd name="connsiteX0" fmla="*/ 385245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85245 w 975195"/>
                  <a:gd name="connsiteY4" fmla="*/ 0 h 374065"/>
                  <a:gd name="connsiteX0" fmla="*/ 385245 w 953747"/>
                  <a:gd name="connsiteY0" fmla="*/ 0 h 374065"/>
                  <a:gd name="connsiteX1" fmla="*/ 953747 w 953747"/>
                  <a:gd name="connsiteY1" fmla="*/ 2977 h 374065"/>
                  <a:gd name="connsiteX2" fmla="*/ 588884 w 953747"/>
                  <a:gd name="connsiteY2" fmla="*/ 374065 h 374065"/>
                  <a:gd name="connsiteX3" fmla="*/ 0 w 953747"/>
                  <a:gd name="connsiteY3" fmla="*/ 368640 h 374065"/>
                  <a:gd name="connsiteX4" fmla="*/ 385245 w 953747"/>
                  <a:gd name="connsiteY4" fmla="*/ 0 h 374065"/>
                  <a:gd name="connsiteX0" fmla="*/ 385245 w 964471"/>
                  <a:gd name="connsiteY0" fmla="*/ 4173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5245 w 964471"/>
                  <a:gd name="connsiteY4" fmla="*/ 4173 h 378238"/>
                  <a:gd name="connsiteX0" fmla="*/ 381671 w 964471"/>
                  <a:gd name="connsiteY0" fmla="*/ 599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1671 w 964471"/>
                  <a:gd name="connsiteY4" fmla="*/ 599 h 378238"/>
                  <a:gd name="connsiteX0" fmla="*/ 381671 w 964471"/>
                  <a:gd name="connsiteY0" fmla="*/ 0 h 377639"/>
                  <a:gd name="connsiteX1" fmla="*/ 964471 w 964471"/>
                  <a:gd name="connsiteY1" fmla="*/ 6551 h 377639"/>
                  <a:gd name="connsiteX2" fmla="*/ 588884 w 964471"/>
                  <a:gd name="connsiteY2" fmla="*/ 377639 h 377639"/>
                  <a:gd name="connsiteX3" fmla="*/ 0 w 964471"/>
                  <a:gd name="connsiteY3" fmla="*/ 372214 h 377639"/>
                  <a:gd name="connsiteX4" fmla="*/ 381671 w 964471"/>
                  <a:gd name="connsiteY4" fmla="*/ 0 h 377639"/>
                  <a:gd name="connsiteX0" fmla="*/ 774867 w 964471"/>
                  <a:gd name="connsiteY0" fmla="*/ 599 h 371088"/>
                  <a:gd name="connsiteX1" fmla="*/ 964471 w 964471"/>
                  <a:gd name="connsiteY1" fmla="*/ 0 h 371088"/>
                  <a:gd name="connsiteX2" fmla="*/ 588884 w 964471"/>
                  <a:gd name="connsiteY2" fmla="*/ 371088 h 371088"/>
                  <a:gd name="connsiteX3" fmla="*/ 0 w 964471"/>
                  <a:gd name="connsiteY3" fmla="*/ 365663 h 371088"/>
                  <a:gd name="connsiteX4" fmla="*/ 774867 w 964471"/>
                  <a:gd name="connsiteY4" fmla="*/ 599 h 371088"/>
                  <a:gd name="connsiteX0" fmla="*/ 360225 w 549829"/>
                  <a:gd name="connsiteY0" fmla="*/ 599 h 371088"/>
                  <a:gd name="connsiteX1" fmla="*/ 549829 w 549829"/>
                  <a:gd name="connsiteY1" fmla="*/ 0 h 371088"/>
                  <a:gd name="connsiteX2" fmla="*/ 174242 w 549829"/>
                  <a:gd name="connsiteY2" fmla="*/ 371088 h 371088"/>
                  <a:gd name="connsiteX3" fmla="*/ 0 w 549829"/>
                  <a:gd name="connsiteY3" fmla="*/ 362089 h 371088"/>
                  <a:gd name="connsiteX4" fmla="*/ 360225 w 549829"/>
                  <a:gd name="connsiteY4" fmla="*/ 599 h 371088"/>
                  <a:gd name="connsiteX0" fmla="*/ 360225 w 549829"/>
                  <a:gd name="connsiteY0" fmla="*/ 599 h 363938"/>
                  <a:gd name="connsiteX1" fmla="*/ 549829 w 549829"/>
                  <a:gd name="connsiteY1" fmla="*/ 0 h 363938"/>
                  <a:gd name="connsiteX2" fmla="*/ 192114 w 549829"/>
                  <a:gd name="connsiteY2" fmla="*/ 363938 h 363938"/>
                  <a:gd name="connsiteX3" fmla="*/ 0 w 549829"/>
                  <a:gd name="connsiteY3" fmla="*/ 362089 h 363938"/>
                  <a:gd name="connsiteX4" fmla="*/ 360225 w 549829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81392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92116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38781 w 528385"/>
                  <a:gd name="connsiteY0" fmla="*/ 599 h 363938"/>
                  <a:gd name="connsiteX1" fmla="*/ 528385 w 528385"/>
                  <a:gd name="connsiteY1" fmla="*/ 0 h 363938"/>
                  <a:gd name="connsiteX2" fmla="*/ 181394 w 528385"/>
                  <a:gd name="connsiteY2" fmla="*/ 363938 h 363938"/>
                  <a:gd name="connsiteX3" fmla="*/ 0 w 528385"/>
                  <a:gd name="connsiteY3" fmla="*/ 362089 h 363938"/>
                  <a:gd name="connsiteX4" fmla="*/ 338781 w 528385"/>
                  <a:gd name="connsiteY4" fmla="*/ 599 h 363938"/>
                  <a:gd name="connsiteX0" fmla="*/ 338781 w 528385"/>
                  <a:gd name="connsiteY0" fmla="*/ 599 h 371088"/>
                  <a:gd name="connsiteX1" fmla="*/ 528385 w 528385"/>
                  <a:gd name="connsiteY1" fmla="*/ 0 h 371088"/>
                  <a:gd name="connsiteX2" fmla="*/ 167096 w 528385"/>
                  <a:gd name="connsiteY2" fmla="*/ 371088 h 371088"/>
                  <a:gd name="connsiteX3" fmla="*/ 0 w 528385"/>
                  <a:gd name="connsiteY3" fmla="*/ 362089 h 371088"/>
                  <a:gd name="connsiteX4" fmla="*/ 338781 w 52838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4246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0671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9505 w 539109"/>
                  <a:gd name="connsiteY0" fmla="*/ 599 h 371088"/>
                  <a:gd name="connsiteX1" fmla="*/ 539109 w 539109"/>
                  <a:gd name="connsiteY1" fmla="*/ 0 h 371088"/>
                  <a:gd name="connsiteX2" fmla="*/ 174245 w 539109"/>
                  <a:gd name="connsiteY2" fmla="*/ 371088 h 371088"/>
                  <a:gd name="connsiteX3" fmla="*/ 0 w 539109"/>
                  <a:gd name="connsiteY3" fmla="*/ 365663 h 371088"/>
                  <a:gd name="connsiteX4" fmla="*/ 349505 w 539109"/>
                  <a:gd name="connsiteY4" fmla="*/ 599 h 371088"/>
                  <a:gd name="connsiteX0" fmla="*/ 349505 w 539109"/>
                  <a:gd name="connsiteY0" fmla="*/ 599 h 367514"/>
                  <a:gd name="connsiteX1" fmla="*/ 539109 w 539109"/>
                  <a:gd name="connsiteY1" fmla="*/ 0 h 367514"/>
                  <a:gd name="connsiteX2" fmla="*/ 167096 w 539109"/>
                  <a:gd name="connsiteY2" fmla="*/ 367514 h 367514"/>
                  <a:gd name="connsiteX3" fmla="*/ 0 w 539109"/>
                  <a:gd name="connsiteY3" fmla="*/ 365663 h 367514"/>
                  <a:gd name="connsiteX4" fmla="*/ 349505 w 539109"/>
                  <a:gd name="connsiteY4" fmla="*/ 599 h 367514"/>
                  <a:gd name="connsiteX0" fmla="*/ 367379 w 556983"/>
                  <a:gd name="connsiteY0" fmla="*/ 599 h 367514"/>
                  <a:gd name="connsiteX1" fmla="*/ 556983 w 556983"/>
                  <a:gd name="connsiteY1" fmla="*/ 0 h 367514"/>
                  <a:gd name="connsiteX2" fmla="*/ 184970 w 556983"/>
                  <a:gd name="connsiteY2" fmla="*/ 367514 h 367514"/>
                  <a:gd name="connsiteX3" fmla="*/ 0 w 556983"/>
                  <a:gd name="connsiteY3" fmla="*/ 365663 h 367514"/>
                  <a:gd name="connsiteX4" fmla="*/ 367379 w 556983"/>
                  <a:gd name="connsiteY4" fmla="*/ 599 h 367514"/>
                  <a:gd name="connsiteX0" fmla="*/ 374529 w 564133"/>
                  <a:gd name="connsiteY0" fmla="*/ 599 h 369237"/>
                  <a:gd name="connsiteX1" fmla="*/ 564133 w 564133"/>
                  <a:gd name="connsiteY1" fmla="*/ 0 h 369237"/>
                  <a:gd name="connsiteX2" fmla="*/ 192120 w 564133"/>
                  <a:gd name="connsiteY2" fmla="*/ 367514 h 369237"/>
                  <a:gd name="connsiteX3" fmla="*/ 0 w 564133"/>
                  <a:gd name="connsiteY3" fmla="*/ 369237 h 369237"/>
                  <a:gd name="connsiteX4" fmla="*/ 374529 w 564133"/>
                  <a:gd name="connsiteY4" fmla="*/ 599 h 369237"/>
                  <a:gd name="connsiteX0" fmla="*/ 374529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374529 w 582005"/>
                  <a:gd name="connsiteY4" fmla="*/ 599 h 369237"/>
                  <a:gd name="connsiteX0" fmla="*/ 403125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403125 w 582005"/>
                  <a:gd name="connsiteY4" fmla="*/ 599 h 36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005" h="369237">
                    <a:moveTo>
                      <a:pt x="403125" y="599"/>
                    </a:moveTo>
                    <a:lnTo>
                      <a:pt x="582005" y="0"/>
                    </a:lnTo>
                    <a:lnTo>
                      <a:pt x="192120" y="367514"/>
                    </a:lnTo>
                    <a:lnTo>
                      <a:pt x="0" y="369237"/>
                    </a:lnTo>
                    <a:lnTo>
                      <a:pt x="403125" y="599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1"/>
              <p:cNvSpPr/>
              <p:nvPr userDrawn="1"/>
            </p:nvSpPr>
            <p:spPr>
              <a:xfrm>
                <a:off x="8285178" y="4760172"/>
                <a:ext cx="552432" cy="38673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52435 w 1136305"/>
                  <a:gd name="connsiteY0" fmla="*/ 224718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652435 w 1136305"/>
                  <a:gd name="connsiteY4" fmla="*/ 224718 h 878425"/>
                  <a:gd name="connsiteX0" fmla="*/ 652435 w 920047"/>
                  <a:gd name="connsiteY0" fmla="*/ 596 h 654303"/>
                  <a:gd name="connsiteX1" fmla="*/ 920047 w 920047"/>
                  <a:gd name="connsiteY1" fmla="*/ 0 h 654303"/>
                  <a:gd name="connsiteX2" fmla="*/ 263790 w 920047"/>
                  <a:gd name="connsiteY2" fmla="*/ 652581 h 654303"/>
                  <a:gd name="connsiteX3" fmla="*/ 0 w 920047"/>
                  <a:gd name="connsiteY3" fmla="*/ 654303 h 654303"/>
                  <a:gd name="connsiteX4" fmla="*/ 652435 w 920047"/>
                  <a:gd name="connsiteY4" fmla="*/ 596 h 654303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5586 w 931843"/>
                  <a:gd name="connsiteY2" fmla="*/ 652581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9519 w 931843"/>
                  <a:gd name="connsiteY2" fmla="*/ 644718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44572 w 912184"/>
                  <a:gd name="connsiteY0" fmla="*/ 596 h 644718"/>
                  <a:gd name="connsiteX1" fmla="*/ 912184 w 912184"/>
                  <a:gd name="connsiteY1" fmla="*/ 0 h 644718"/>
                  <a:gd name="connsiteX2" fmla="*/ 259860 w 912184"/>
                  <a:gd name="connsiteY2" fmla="*/ 644718 h 644718"/>
                  <a:gd name="connsiteX3" fmla="*/ 0 w 912184"/>
                  <a:gd name="connsiteY3" fmla="*/ 638576 h 644718"/>
                  <a:gd name="connsiteX4" fmla="*/ 644572 w 912184"/>
                  <a:gd name="connsiteY4" fmla="*/ 596 h 644718"/>
                  <a:gd name="connsiteX0" fmla="*/ 644572 w 912184"/>
                  <a:gd name="connsiteY0" fmla="*/ 596 h 638575"/>
                  <a:gd name="connsiteX1" fmla="*/ 912184 w 912184"/>
                  <a:gd name="connsiteY1" fmla="*/ 0 h 638575"/>
                  <a:gd name="connsiteX2" fmla="*/ 275588 w 912184"/>
                  <a:gd name="connsiteY2" fmla="*/ 636853 h 638575"/>
                  <a:gd name="connsiteX3" fmla="*/ 0 w 912184"/>
                  <a:gd name="connsiteY3" fmla="*/ 638576 h 638575"/>
                  <a:gd name="connsiteX4" fmla="*/ 644572 w 912184"/>
                  <a:gd name="connsiteY4" fmla="*/ 596 h 638575"/>
                  <a:gd name="connsiteX0" fmla="*/ 660299 w 912184"/>
                  <a:gd name="connsiteY0" fmla="*/ 596 h 638577"/>
                  <a:gd name="connsiteX1" fmla="*/ 912184 w 912184"/>
                  <a:gd name="connsiteY1" fmla="*/ 0 h 638577"/>
                  <a:gd name="connsiteX2" fmla="*/ 275588 w 912184"/>
                  <a:gd name="connsiteY2" fmla="*/ 636853 h 638577"/>
                  <a:gd name="connsiteX3" fmla="*/ 0 w 912184"/>
                  <a:gd name="connsiteY3" fmla="*/ 638576 h 638577"/>
                  <a:gd name="connsiteX4" fmla="*/ 660299 w 912184"/>
                  <a:gd name="connsiteY4" fmla="*/ 596 h 63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184" h="638577">
                    <a:moveTo>
                      <a:pt x="660299" y="596"/>
                    </a:moveTo>
                    <a:lnTo>
                      <a:pt x="912184" y="0"/>
                    </a:lnTo>
                    <a:lnTo>
                      <a:pt x="275588" y="636853"/>
                    </a:lnTo>
                    <a:lnTo>
                      <a:pt x="0" y="638576"/>
                    </a:lnTo>
                    <a:lnTo>
                      <a:pt x="660299" y="596"/>
                    </a:lnTo>
                    <a:close/>
                  </a:path>
                </a:pathLst>
              </a:custGeom>
              <a:solidFill>
                <a:srgbClr val="599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Прямоугольник 1"/>
              <p:cNvSpPr/>
              <p:nvPr/>
            </p:nvSpPr>
            <p:spPr>
              <a:xfrm>
                <a:off x="8432026" y="4435058"/>
                <a:ext cx="716670" cy="71434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884420 w 1175624"/>
                  <a:gd name="connsiteY0" fmla="*/ -1 h 877827"/>
                  <a:gd name="connsiteX1" fmla="*/ 1175624 w 1175624"/>
                  <a:gd name="connsiteY1" fmla="*/ 667832 h 877827"/>
                  <a:gd name="connsiteX2" fmla="*/ 263790 w 1175624"/>
                  <a:gd name="connsiteY2" fmla="*/ 876105 h 877827"/>
                  <a:gd name="connsiteX3" fmla="*/ 0 w 1175624"/>
                  <a:gd name="connsiteY3" fmla="*/ 877827 h 877827"/>
                  <a:gd name="connsiteX4" fmla="*/ 884420 w 1175624"/>
                  <a:gd name="connsiteY4" fmla="*/ -1 h 877827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263790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947951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91326"/>
                  <a:gd name="connsiteX1" fmla="*/ 1175624 w 1175624"/>
                  <a:gd name="connsiteY1" fmla="*/ 981331 h 1191326"/>
                  <a:gd name="connsiteX2" fmla="*/ 947951 w 1175624"/>
                  <a:gd name="connsiteY2" fmla="*/ 1189604 h 1191326"/>
                  <a:gd name="connsiteX3" fmla="*/ 0 w 1175624"/>
                  <a:gd name="connsiteY3" fmla="*/ 1191326 h 1191326"/>
                  <a:gd name="connsiteX4" fmla="*/ 1167521 w 1175624"/>
                  <a:gd name="connsiteY4" fmla="*/ 0 h 1191326"/>
                  <a:gd name="connsiteX0" fmla="*/ 1171453 w 1175624"/>
                  <a:gd name="connsiteY0" fmla="*/ 0 h 1199191"/>
                  <a:gd name="connsiteX1" fmla="*/ 1175624 w 1175624"/>
                  <a:gd name="connsiteY1" fmla="*/ 989196 h 1199191"/>
                  <a:gd name="connsiteX2" fmla="*/ 947951 w 1175624"/>
                  <a:gd name="connsiteY2" fmla="*/ 1197469 h 1199191"/>
                  <a:gd name="connsiteX3" fmla="*/ 0 w 1175624"/>
                  <a:gd name="connsiteY3" fmla="*/ 1199191 h 1199191"/>
                  <a:gd name="connsiteX4" fmla="*/ 1171453 w 1175624"/>
                  <a:gd name="connsiteY4" fmla="*/ 0 h 1199191"/>
                  <a:gd name="connsiteX0" fmla="*/ 1167521 w 1175624"/>
                  <a:gd name="connsiteY0" fmla="*/ 0 h 1159871"/>
                  <a:gd name="connsiteX1" fmla="*/ 1175624 w 1175624"/>
                  <a:gd name="connsiteY1" fmla="*/ 949876 h 1159871"/>
                  <a:gd name="connsiteX2" fmla="*/ 947951 w 1175624"/>
                  <a:gd name="connsiteY2" fmla="*/ 1158149 h 1159871"/>
                  <a:gd name="connsiteX3" fmla="*/ 0 w 1175624"/>
                  <a:gd name="connsiteY3" fmla="*/ 1159871 h 1159871"/>
                  <a:gd name="connsiteX4" fmla="*/ 1167521 w 1175624"/>
                  <a:gd name="connsiteY4" fmla="*/ 0 h 1159871"/>
                  <a:gd name="connsiteX0" fmla="*/ 1167521 w 1175624"/>
                  <a:gd name="connsiteY0" fmla="*/ 0 h 1179530"/>
                  <a:gd name="connsiteX1" fmla="*/ 1175624 w 1175624"/>
                  <a:gd name="connsiteY1" fmla="*/ 969535 h 1179530"/>
                  <a:gd name="connsiteX2" fmla="*/ 947951 w 1175624"/>
                  <a:gd name="connsiteY2" fmla="*/ 1177808 h 1179530"/>
                  <a:gd name="connsiteX3" fmla="*/ 0 w 1175624"/>
                  <a:gd name="connsiteY3" fmla="*/ 1179530 h 1179530"/>
                  <a:gd name="connsiteX4" fmla="*/ 1167521 w 1175624"/>
                  <a:gd name="connsiteY4" fmla="*/ 0 h 1179530"/>
                  <a:gd name="connsiteX0" fmla="*/ 1183249 w 1183376"/>
                  <a:gd name="connsiteY0" fmla="*/ 0 h 1179530"/>
                  <a:gd name="connsiteX1" fmla="*/ 1175624 w 1183376"/>
                  <a:gd name="connsiteY1" fmla="*/ 969535 h 1179530"/>
                  <a:gd name="connsiteX2" fmla="*/ 947951 w 1183376"/>
                  <a:gd name="connsiteY2" fmla="*/ 1177808 h 1179530"/>
                  <a:gd name="connsiteX3" fmla="*/ 0 w 1183376"/>
                  <a:gd name="connsiteY3" fmla="*/ 1179530 h 1179530"/>
                  <a:gd name="connsiteX4" fmla="*/ 1183249 w 1183376"/>
                  <a:gd name="connsiteY4" fmla="*/ 0 h 11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376" h="1179530">
                    <a:moveTo>
                      <a:pt x="1183249" y="0"/>
                    </a:moveTo>
                    <a:cubicBezTo>
                      <a:pt x="1184639" y="329732"/>
                      <a:pt x="1174234" y="639803"/>
                      <a:pt x="1175624" y="969535"/>
                    </a:cubicBezTo>
                    <a:lnTo>
                      <a:pt x="947951" y="1177808"/>
                    </a:lnTo>
                    <a:lnTo>
                      <a:pt x="0" y="1179530"/>
                    </a:lnTo>
                    <a:lnTo>
                      <a:pt x="1183249" y="0"/>
                    </a:lnTo>
                    <a:close/>
                  </a:path>
                </a:pathLst>
              </a:custGeom>
              <a:solidFill>
                <a:srgbClr val="2088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28" name="TextBox 327"/>
          <p:cNvSpPr txBox="1"/>
          <p:nvPr/>
        </p:nvSpPr>
        <p:spPr>
          <a:xfrm>
            <a:off x="370014" y="4904884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http://kubsau.ru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329" name="Прямоугольник 328"/>
          <p:cNvSpPr/>
          <p:nvPr/>
        </p:nvSpPr>
        <p:spPr>
          <a:xfrm>
            <a:off x="8493281" y="4776539"/>
            <a:ext cx="562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  <a:endParaRPr lang="ru-RU" sz="1800" b="1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562004"/>
              </p:ext>
            </p:extLst>
          </p:nvPr>
        </p:nvGraphicFramePr>
        <p:xfrm>
          <a:off x="135347" y="1179624"/>
          <a:ext cx="8840508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6836"/>
                <a:gridCol w="2946836"/>
                <a:gridCol w="2946836"/>
              </a:tblGrid>
              <a:tr h="370840">
                <a:tc>
                  <a:txBody>
                    <a:bodyPr/>
                    <a:lstStyle/>
                    <a:p>
                      <a:pPr marL="108000" algn="l"/>
                      <a:r>
                        <a:rPr lang="ru-RU" sz="22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Оптимальный срок</a:t>
                      </a:r>
                      <a:endParaRPr lang="ru-RU" sz="2200" b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56,3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—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/>
                      <a:r>
                        <a:rPr lang="ru-RU" sz="22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Через 6 дней</a:t>
                      </a:r>
                      <a:endParaRPr lang="ru-RU" sz="2200" b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54,6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- 1,7 ц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08000"/>
                      <a:r>
                        <a:rPr lang="ru-RU" sz="22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Через 9 дней</a:t>
                      </a:r>
                      <a:endParaRPr lang="ru-RU" sz="2200" b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D5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53,3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D5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- 3,0 ц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D5DD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08000"/>
                      <a:r>
                        <a:rPr lang="ru-RU" sz="22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Через 12 дней</a:t>
                      </a:r>
                      <a:endParaRPr lang="ru-RU" sz="2200" b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52,3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- 4,0 ц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1835" y="2934621"/>
            <a:ext cx="9497684" cy="640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spc="100" dirty="0" smtClean="0">
                <a:solidFill>
                  <a:srgbClr val="C00000"/>
                </a:solidFill>
                <a:cs typeface="Times New Roman" pitchFamily="18" charset="0"/>
              </a:rPr>
              <a:t>Каждый день задержки с уборкой, снижает урожай на 2</a:t>
            </a:r>
            <a:r>
              <a:rPr lang="ru-RU" sz="1600" b="1" spc="100" dirty="0" smtClean="0">
                <a:solidFill>
                  <a:srgbClr val="C00000"/>
                </a:solidFill>
                <a:cs typeface="Times New Roman" pitchFamily="18" charset="0"/>
              </a:rPr>
              <a:t>%</a:t>
            </a:r>
            <a:r>
              <a:rPr lang="ru-RU" sz="2200" b="1" spc="100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200" b="1" spc="100" dirty="0" smtClean="0">
                <a:solidFill>
                  <a:srgbClr val="C00000"/>
                </a:solidFill>
                <a:cs typeface="Times New Roman" pitchFamily="18" charset="0"/>
              </a:rPr>
              <a:t>Резко снижается качество зерна</a:t>
            </a:r>
            <a:endParaRPr lang="ru-RU" sz="2200" b="1" spc="1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252" y="3457531"/>
            <a:ext cx="949768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Times New Roman" pitchFamily="18" charset="0"/>
              </a:rPr>
              <a:t>На величину потерь влияют:</a:t>
            </a:r>
            <a:endParaRPr lang="ru-RU" sz="2400" b="1" spc="1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835" y="3776647"/>
            <a:ext cx="911216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ru-RU" spc="100" dirty="0" smtClean="0">
                <a:cs typeface="Times New Roman" pitchFamily="18" charset="0"/>
              </a:rPr>
              <a:t>Засоренность посевов сорняками и полегание</a:t>
            </a:r>
          </a:p>
          <a:p>
            <a:pPr marL="342900" indent="-342900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ru-RU" spc="100" dirty="0" smtClean="0">
                <a:cs typeface="Times New Roman" pitchFamily="18" charset="0"/>
              </a:rPr>
              <a:t>Параметры настройки комбайна, которые в течение рабочего</a:t>
            </a:r>
            <a:br>
              <a:rPr lang="ru-RU" spc="100" dirty="0" smtClean="0">
                <a:cs typeface="Times New Roman" pitchFamily="18" charset="0"/>
              </a:rPr>
            </a:br>
            <a:r>
              <a:rPr lang="ru-RU" spc="100" dirty="0" smtClean="0">
                <a:cs typeface="Times New Roman" pitchFamily="18" charset="0"/>
              </a:rPr>
              <a:t>дня следует корректировать.</a:t>
            </a:r>
          </a:p>
          <a:p>
            <a:pPr marL="342900" indent="-342900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v"/>
            </a:pPr>
            <a:r>
              <a:rPr lang="ru-RU" spc="100" dirty="0" smtClean="0">
                <a:cs typeface="Times New Roman" pitchFamily="18" charset="0"/>
              </a:rPr>
              <a:t>Оптимальная скорость движения в зависимости от марки комбайна составляет 4-7 км/час,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r>
              <a:rPr lang="ru-RU" spc="100" dirty="0" smtClean="0">
                <a:cs typeface="Times New Roman" pitchFamily="18" charset="0"/>
              </a:rPr>
              <a:t>    </a:t>
            </a:r>
            <a:r>
              <a:rPr lang="ru-RU" spc="100" dirty="0">
                <a:cs typeface="Times New Roman" pitchFamily="18" charset="0"/>
              </a:rPr>
              <a:t> </a:t>
            </a:r>
            <a:r>
              <a:rPr lang="ru-RU" spc="100" dirty="0" smtClean="0">
                <a:cs typeface="Times New Roman" pitchFamily="18" charset="0"/>
              </a:rPr>
              <a:t> частота вращения вентилятора 650-750 об./мин., зазор барабан-дека на выходе зависит от влажности зерна: при влажности 9-12 % - 6-7 мм, при 13-16 % - </a:t>
            </a:r>
            <a:r>
              <a:rPr lang="ru-RU" spc="100" smtClean="0">
                <a:cs typeface="Times New Roman" pitchFamily="18" charset="0"/>
              </a:rPr>
              <a:t>5-6 мм.</a:t>
            </a:r>
            <a:endParaRPr lang="ru-RU" spc="1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4242" y="-12662"/>
            <a:ext cx="9146315" cy="5156162"/>
            <a:chOff x="2381" y="-2835"/>
            <a:chExt cx="9146315" cy="515616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553220" y="-2835"/>
              <a:ext cx="7590783" cy="737532"/>
              <a:chOff x="178819" y="690002"/>
              <a:chExt cx="7590783" cy="737532"/>
            </a:xfrm>
          </p:grpSpPr>
          <p:sp>
            <p:nvSpPr>
              <p:cNvPr id="12" name="Прямоугольник 1"/>
              <p:cNvSpPr/>
              <p:nvPr/>
            </p:nvSpPr>
            <p:spPr>
              <a:xfrm>
                <a:off x="838315" y="692382"/>
                <a:ext cx="6153117" cy="320514"/>
              </a:xfrm>
              <a:custGeom>
                <a:avLst/>
                <a:gdLst>
                  <a:gd name="connsiteX0" fmla="*/ 0 w 6167832"/>
                  <a:gd name="connsiteY0" fmla="*/ 0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0 w 6167832"/>
                  <a:gd name="connsiteY4" fmla="*/ 0 h 337804"/>
                  <a:gd name="connsiteX0" fmla="*/ 377588 w 6167832"/>
                  <a:gd name="connsiteY0" fmla="*/ 4550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377588 w 6167832"/>
                  <a:gd name="connsiteY4" fmla="*/ 4550 h 337804"/>
                  <a:gd name="connsiteX0" fmla="*/ 322997 w 6167832"/>
                  <a:gd name="connsiteY0" fmla="*/ 9099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322997 w 6167832"/>
                  <a:gd name="connsiteY4" fmla="*/ 9099 h 337804"/>
                  <a:gd name="connsiteX0" fmla="*/ 322997 w 6167832"/>
                  <a:gd name="connsiteY0" fmla="*/ 13649 h 342354"/>
                  <a:gd name="connsiteX1" fmla="*/ 5671963 w 6167832"/>
                  <a:gd name="connsiteY1" fmla="*/ 0 h 342354"/>
                  <a:gd name="connsiteX2" fmla="*/ 6167832 w 6167832"/>
                  <a:gd name="connsiteY2" fmla="*/ 342354 h 342354"/>
                  <a:gd name="connsiteX3" fmla="*/ 0 w 6167832"/>
                  <a:gd name="connsiteY3" fmla="*/ 342354 h 342354"/>
                  <a:gd name="connsiteX4" fmla="*/ 322997 w 6167832"/>
                  <a:gd name="connsiteY4" fmla="*/ 13649 h 342354"/>
                  <a:gd name="connsiteX0" fmla="*/ 322997 w 5671963"/>
                  <a:gd name="connsiteY0" fmla="*/ 13649 h 342354"/>
                  <a:gd name="connsiteX1" fmla="*/ 5671963 w 5671963"/>
                  <a:gd name="connsiteY1" fmla="*/ 0 h 342354"/>
                  <a:gd name="connsiteX2" fmla="*/ 5344417 w 5671963"/>
                  <a:gd name="connsiteY2" fmla="*/ 342354 h 342354"/>
                  <a:gd name="connsiteX3" fmla="*/ 0 w 5671963"/>
                  <a:gd name="connsiteY3" fmla="*/ 342354 h 342354"/>
                  <a:gd name="connsiteX4" fmla="*/ 322997 w 5671963"/>
                  <a:gd name="connsiteY4" fmla="*/ 13649 h 342354"/>
                  <a:gd name="connsiteX0" fmla="*/ 322997 w 6176930"/>
                  <a:gd name="connsiteY0" fmla="*/ 4551 h 333256"/>
                  <a:gd name="connsiteX1" fmla="*/ 6176930 w 6176930"/>
                  <a:gd name="connsiteY1" fmla="*/ 0 h 333256"/>
                  <a:gd name="connsiteX2" fmla="*/ 5344417 w 6176930"/>
                  <a:gd name="connsiteY2" fmla="*/ 333256 h 333256"/>
                  <a:gd name="connsiteX3" fmla="*/ 0 w 6176930"/>
                  <a:gd name="connsiteY3" fmla="*/ 333256 h 333256"/>
                  <a:gd name="connsiteX4" fmla="*/ 322997 w 6176930"/>
                  <a:gd name="connsiteY4" fmla="*/ 4551 h 333256"/>
                  <a:gd name="connsiteX0" fmla="*/ 322997 w 6176930"/>
                  <a:gd name="connsiteY0" fmla="*/ 4551 h 333256"/>
                  <a:gd name="connsiteX1" fmla="*/ 6176930 w 6176930"/>
                  <a:gd name="connsiteY1" fmla="*/ 0 h 333256"/>
                  <a:gd name="connsiteX2" fmla="*/ 5853934 w 6176930"/>
                  <a:gd name="connsiteY2" fmla="*/ 324157 h 333256"/>
                  <a:gd name="connsiteX3" fmla="*/ 0 w 6176930"/>
                  <a:gd name="connsiteY3" fmla="*/ 333256 h 333256"/>
                  <a:gd name="connsiteX4" fmla="*/ 322997 w 6176930"/>
                  <a:gd name="connsiteY4" fmla="*/ 4551 h 333256"/>
                  <a:gd name="connsiteX0" fmla="*/ 334903 w 6176930"/>
                  <a:gd name="connsiteY0" fmla="*/ 0 h 335849"/>
                  <a:gd name="connsiteX1" fmla="*/ 6176930 w 6176930"/>
                  <a:gd name="connsiteY1" fmla="*/ 2593 h 335849"/>
                  <a:gd name="connsiteX2" fmla="*/ 5853934 w 6176930"/>
                  <a:gd name="connsiteY2" fmla="*/ 326750 h 335849"/>
                  <a:gd name="connsiteX3" fmla="*/ 0 w 6176930"/>
                  <a:gd name="connsiteY3" fmla="*/ 335849 h 335849"/>
                  <a:gd name="connsiteX4" fmla="*/ 334903 w 6176930"/>
                  <a:gd name="connsiteY4" fmla="*/ 0 h 335849"/>
                  <a:gd name="connsiteX0" fmla="*/ 334903 w 6176930"/>
                  <a:gd name="connsiteY0" fmla="*/ 0 h 335849"/>
                  <a:gd name="connsiteX1" fmla="*/ 6176930 w 6176930"/>
                  <a:gd name="connsiteY1" fmla="*/ 2593 h 335849"/>
                  <a:gd name="connsiteX2" fmla="*/ 5866634 w 6176930"/>
                  <a:gd name="connsiteY2" fmla="*/ 317225 h 335849"/>
                  <a:gd name="connsiteX3" fmla="*/ 0 w 6176930"/>
                  <a:gd name="connsiteY3" fmla="*/ 335849 h 335849"/>
                  <a:gd name="connsiteX4" fmla="*/ 334903 w 6176930"/>
                  <a:gd name="connsiteY4" fmla="*/ 0 h 335849"/>
                  <a:gd name="connsiteX0" fmla="*/ 311090 w 6153117"/>
                  <a:gd name="connsiteY0" fmla="*/ 0 h 317225"/>
                  <a:gd name="connsiteX1" fmla="*/ 6153117 w 6153117"/>
                  <a:gd name="connsiteY1" fmla="*/ 2593 h 317225"/>
                  <a:gd name="connsiteX2" fmla="*/ 5842821 w 6153117"/>
                  <a:gd name="connsiteY2" fmla="*/ 317225 h 317225"/>
                  <a:gd name="connsiteX3" fmla="*/ 0 w 6153117"/>
                  <a:gd name="connsiteY3" fmla="*/ 312037 h 317225"/>
                  <a:gd name="connsiteX4" fmla="*/ 311090 w 6153117"/>
                  <a:gd name="connsiteY4" fmla="*/ 0 h 317225"/>
                  <a:gd name="connsiteX0" fmla="*/ 311090 w 6153117"/>
                  <a:gd name="connsiteY0" fmla="*/ 0 h 320514"/>
                  <a:gd name="connsiteX1" fmla="*/ 6153117 w 6153117"/>
                  <a:gd name="connsiteY1" fmla="*/ 2593 h 320514"/>
                  <a:gd name="connsiteX2" fmla="*/ 5832953 w 6153117"/>
                  <a:gd name="connsiteY2" fmla="*/ 320514 h 320514"/>
                  <a:gd name="connsiteX3" fmla="*/ 0 w 6153117"/>
                  <a:gd name="connsiteY3" fmla="*/ 312037 h 320514"/>
                  <a:gd name="connsiteX4" fmla="*/ 311090 w 6153117"/>
                  <a:gd name="connsiteY4" fmla="*/ 0 h 3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3117" h="320514">
                    <a:moveTo>
                      <a:pt x="311090" y="0"/>
                    </a:moveTo>
                    <a:lnTo>
                      <a:pt x="6153117" y="2593"/>
                    </a:lnTo>
                    <a:lnTo>
                      <a:pt x="5832953" y="320514"/>
                    </a:lnTo>
                    <a:lnTo>
                      <a:pt x="0" y="312037"/>
                    </a:lnTo>
                    <a:lnTo>
                      <a:pt x="311090" y="0"/>
                    </a:lnTo>
                    <a:close/>
                  </a:path>
                </a:pathLst>
              </a:cu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6654532" y="690047"/>
                <a:ext cx="1115070" cy="737487"/>
                <a:chOff x="7298849" y="-8618"/>
                <a:chExt cx="1841221" cy="1217749"/>
              </a:xfrm>
            </p:grpSpPr>
            <p:sp>
              <p:nvSpPr>
                <p:cNvPr id="16" name="Прямоугольник 1"/>
                <p:cNvSpPr/>
                <p:nvPr/>
              </p:nvSpPr>
              <p:spPr>
                <a:xfrm>
                  <a:off x="7864231" y="-3571"/>
                  <a:ext cx="998193" cy="314071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1207743"/>
                    <a:gd name="connsiteY0" fmla="*/ 597 h 521897"/>
                    <a:gd name="connsiteX1" fmla="*/ 1207743 w 1207743"/>
                    <a:gd name="connsiteY1" fmla="*/ 0 h 521897"/>
                    <a:gd name="connsiteX2" fmla="*/ 194735 w 1207743"/>
                    <a:gd name="connsiteY2" fmla="*/ 521897 h 521897"/>
                    <a:gd name="connsiteX3" fmla="*/ 0 w 1207743"/>
                    <a:gd name="connsiteY3" fmla="*/ 521238 h 521897"/>
                    <a:gd name="connsiteX4" fmla="*/ 524852 w 1207743"/>
                    <a:gd name="connsiteY4" fmla="*/ 597 h 521897"/>
                    <a:gd name="connsiteX0" fmla="*/ 524852 w 1207743"/>
                    <a:gd name="connsiteY0" fmla="*/ 597 h 521238"/>
                    <a:gd name="connsiteX1" fmla="*/ 1207743 w 1207743"/>
                    <a:gd name="connsiteY1" fmla="*/ 0 h 521238"/>
                    <a:gd name="connsiteX2" fmla="*/ 897204 w 1207743"/>
                    <a:gd name="connsiteY2" fmla="*/ 302822 h 521238"/>
                    <a:gd name="connsiteX3" fmla="*/ 0 w 1207743"/>
                    <a:gd name="connsiteY3" fmla="*/ 521238 h 521238"/>
                    <a:gd name="connsiteX4" fmla="*/ 524852 w 1207743"/>
                    <a:gd name="connsiteY4" fmla="*/ 597 h 521238"/>
                    <a:gd name="connsiteX0" fmla="*/ 91465 w 774356"/>
                    <a:gd name="connsiteY0" fmla="*/ 597 h 302822"/>
                    <a:gd name="connsiteX1" fmla="*/ 774356 w 774356"/>
                    <a:gd name="connsiteY1" fmla="*/ 0 h 302822"/>
                    <a:gd name="connsiteX2" fmla="*/ 463817 w 774356"/>
                    <a:gd name="connsiteY2" fmla="*/ 302822 h 302822"/>
                    <a:gd name="connsiteX3" fmla="*/ 0 w 774356"/>
                    <a:gd name="connsiteY3" fmla="*/ 228344 h 302822"/>
                    <a:gd name="connsiteX4" fmla="*/ 91465 w 774356"/>
                    <a:gd name="connsiteY4" fmla="*/ 597 h 302822"/>
                    <a:gd name="connsiteX0" fmla="*/ 305778 w 988669"/>
                    <a:gd name="connsiteY0" fmla="*/ 597 h 302822"/>
                    <a:gd name="connsiteX1" fmla="*/ 988669 w 988669"/>
                    <a:gd name="connsiteY1" fmla="*/ 0 h 302822"/>
                    <a:gd name="connsiteX2" fmla="*/ 678130 w 988669"/>
                    <a:gd name="connsiteY2" fmla="*/ 302822 h 302822"/>
                    <a:gd name="connsiteX3" fmla="*/ 0 w 988669"/>
                    <a:gd name="connsiteY3" fmla="*/ 302163 h 302822"/>
                    <a:gd name="connsiteX4" fmla="*/ 305778 w 988669"/>
                    <a:gd name="connsiteY4" fmla="*/ 597 h 302822"/>
                    <a:gd name="connsiteX0" fmla="*/ 308159 w 991050"/>
                    <a:gd name="connsiteY0" fmla="*/ 597 h 309307"/>
                    <a:gd name="connsiteX1" fmla="*/ 991050 w 991050"/>
                    <a:gd name="connsiteY1" fmla="*/ 0 h 309307"/>
                    <a:gd name="connsiteX2" fmla="*/ 680511 w 991050"/>
                    <a:gd name="connsiteY2" fmla="*/ 302822 h 309307"/>
                    <a:gd name="connsiteX3" fmla="*/ 0 w 991050"/>
                    <a:gd name="connsiteY3" fmla="*/ 309307 h 309307"/>
                    <a:gd name="connsiteX4" fmla="*/ 308159 w 991050"/>
                    <a:gd name="connsiteY4" fmla="*/ 597 h 309307"/>
                    <a:gd name="connsiteX0" fmla="*/ 308159 w 991050"/>
                    <a:gd name="connsiteY0" fmla="*/ 597 h 312347"/>
                    <a:gd name="connsiteX1" fmla="*/ 991050 w 991050"/>
                    <a:gd name="connsiteY1" fmla="*/ 0 h 312347"/>
                    <a:gd name="connsiteX2" fmla="*/ 675748 w 991050"/>
                    <a:gd name="connsiteY2" fmla="*/ 312347 h 312347"/>
                    <a:gd name="connsiteX3" fmla="*/ 0 w 991050"/>
                    <a:gd name="connsiteY3" fmla="*/ 309307 h 312347"/>
                    <a:gd name="connsiteX4" fmla="*/ 308159 w 991050"/>
                    <a:gd name="connsiteY4" fmla="*/ 597 h 312347"/>
                    <a:gd name="connsiteX0" fmla="*/ 315302 w 998193"/>
                    <a:gd name="connsiteY0" fmla="*/ 597 h 314070"/>
                    <a:gd name="connsiteX1" fmla="*/ 998193 w 998193"/>
                    <a:gd name="connsiteY1" fmla="*/ 0 h 314070"/>
                    <a:gd name="connsiteX2" fmla="*/ 682891 w 998193"/>
                    <a:gd name="connsiteY2" fmla="*/ 312347 h 314070"/>
                    <a:gd name="connsiteX3" fmla="*/ 0 w 998193"/>
                    <a:gd name="connsiteY3" fmla="*/ 314070 h 314070"/>
                    <a:gd name="connsiteX4" fmla="*/ 315302 w 998193"/>
                    <a:gd name="connsiteY4" fmla="*/ 597 h 314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8193" h="314070">
                      <a:moveTo>
                        <a:pt x="315302" y="597"/>
                      </a:moveTo>
                      <a:lnTo>
                        <a:pt x="998193" y="0"/>
                      </a:lnTo>
                      <a:lnTo>
                        <a:pt x="682891" y="312347"/>
                      </a:lnTo>
                      <a:lnTo>
                        <a:pt x="0" y="314070"/>
                      </a:lnTo>
                      <a:lnTo>
                        <a:pt x="315302" y="597"/>
                      </a:lnTo>
                      <a:close/>
                    </a:path>
                  </a:pathLst>
                </a:custGeom>
                <a:solidFill>
                  <a:srgbClr val="5994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Прямоугольник 1"/>
                <p:cNvSpPr/>
                <p:nvPr/>
              </p:nvSpPr>
              <p:spPr>
                <a:xfrm>
                  <a:off x="7574414" y="-3571"/>
                  <a:ext cx="1136306" cy="878425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776737"/>
                    <a:gd name="connsiteY0" fmla="*/ 597 h 521897"/>
                    <a:gd name="connsiteX1" fmla="*/ 776737 w 776737"/>
                    <a:gd name="connsiteY1" fmla="*/ 0 h 521897"/>
                    <a:gd name="connsiteX2" fmla="*/ 194735 w 776737"/>
                    <a:gd name="connsiteY2" fmla="*/ 521897 h 521897"/>
                    <a:gd name="connsiteX3" fmla="*/ 0 w 776737"/>
                    <a:gd name="connsiteY3" fmla="*/ 521238 h 521897"/>
                    <a:gd name="connsiteX4" fmla="*/ 524852 w 776737"/>
                    <a:gd name="connsiteY4" fmla="*/ 597 h 521897"/>
                    <a:gd name="connsiteX0" fmla="*/ 632536 w 884421"/>
                    <a:gd name="connsiteY0" fmla="*/ 597 h 876703"/>
                    <a:gd name="connsiteX1" fmla="*/ 884421 w 884421"/>
                    <a:gd name="connsiteY1" fmla="*/ 0 h 876703"/>
                    <a:gd name="connsiteX2" fmla="*/ 0 w 884421"/>
                    <a:gd name="connsiteY2" fmla="*/ 876703 h 876703"/>
                    <a:gd name="connsiteX3" fmla="*/ 107684 w 884421"/>
                    <a:gd name="connsiteY3" fmla="*/ 521238 h 876703"/>
                    <a:gd name="connsiteX4" fmla="*/ 632536 w 884421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47122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59028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82039 w 1133924"/>
                    <a:gd name="connsiteY0" fmla="*/ 597 h 876703"/>
                    <a:gd name="connsiteX1" fmla="*/ 1133924 w 1133924"/>
                    <a:gd name="connsiteY1" fmla="*/ 0 h 876703"/>
                    <a:gd name="connsiteX2" fmla="*/ 261409 w 1133924"/>
                    <a:gd name="connsiteY2" fmla="*/ 876703 h 876703"/>
                    <a:gd name="connsiteX3" fmla="*/ 0 w 1133924"/>
                    <a:gd name="connsiteY3" fmla="*/ 873663 h 876703"/>
                    <a:gd name="connsiteX4" fmla="*/ 882039 w 1133924"/>
                    <a:gd name="connsiteY4" fmla="*/ 597 h 876703"/>
                    <a:gd name="connsiteX0" fmla="*/ 884420 w 1136305"/>
                    <a:gd name="connsiteY0" fmla="*/ 597 h 878425"/>
                    <a:gd name="connsiteX1" fmla="*/ 1136305 w 1136305"/>
                    <a:gd name="connsiteY1" fmla="*/ 0 h 878425"/>
                    <a:gd name="connsiteX2" fmla="*/ 263790 w 1136305"/>
                    <a:gd name="connsiteY2" fmla="*/ 876703 h 878425"/>
                    <a:gd name="connsiteX3" fmla="*/ 0 w 1136305"/>
                    <a:gd name="connsiteY3" fmla="*/ 878425 h 878425"/>
                    <a:gd name="connsiteX4" fmla="*/ 884420 w 1136305"/>
                    <a:gd name="connsiteY4" fmla="*/ 597 h 878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6305" h="878425">
                      <a:moveTo>
                        <a:pt x="884420" y="597"/>
                      </a:moveTo>
                      <a:lnTo>
                        <a:pt x="1136305" y="0"/>
                      </a:lnTo>
                      <a:lnTo>
                        <a:pt x="263790" y="876703"/>
                      </a:lnTo>
                      <a:lnTo>
                        <a:pt x="0" y="878425"/>
                      </a:lnTo>
                      <a:lnTo>
                        <a:pt x="884420" y="597"/>
                      </a:lnTo>
                      <a:close/>
                    </a:path>
                  </a:pathLst>
                </a:custGeom>
                <a:solidFill>
                  <a:srgbClr val="2088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Правильный пятиугольник 3"/>
                <p:cNvSpPr/>
                <p:nvPr/>
              </p:nvSpPr>
              <p:spPr>
                <a:xfrm>
                  <a:off x="7721965" y="-4762"/>
                  <a:ext cx="1418104" cy="1213893"/>
                </a:xfrm>
                <a:custGeom>
                  <a:avLst/>
                  <a:gdLst>
                    <a:gd name="connsiteX0" fmla="*/ 1 w 912019"/>
                    <a:gd name="connsiteY0" fmla="*/ 251037 h 657225"/>
                    <a:gd name="connsiteX1" fmla="*/ 456010 w 912019"/>
                    <a:gd name="connsiteY1" fmla="*/ 0 h 657225"/>
                    <a:gd name="connsiteX2" fmla="*/ 912018 w 912019"/>
                    <a:gd name="connsiteY2" fmla="*/ 251037 h 657225"/>
                    <a:gd name="connsiteX3" fmla="*/ 737838 w 912019"/>
                    <a:gd name="connsiteY3" fmla="*/ 657223 h 657225"/>
                    <a:gd name="connsiteX4" fmla="*/ 174181 w 912019"/>
                    <a:gd name="connsiteY4" fmla="*/ 657223 h 657225"/>
                    <a:gd name="connsiteX5" fmla="*/ 1 w 912019"/>
                    <a:gd name="connsiteY5" fmla="*/ 251037 h 657225"/>
                    <a:gd name="connsiteX0" fmla="*/ 0 w 1816892"/>
                    <a:gd name="connsiteY0" fmla="*/ 1348793 h 1348793"/>
                    <a:gd name="connsiteX1" fmla="*/ 1360884 w 1816892"/>
                    <a:gd name="connsiteY1" fmla="*/ 0 h 1348793"/>
                    <a:gd name="connsiteX2" fmla="*/ 1816892 w 1816892"/>
                    <a:gd name="connsiteY2" fmla="*/ 251037 h 1348793"/>
                    <a:gd name="connsiteX3" fmla="*/ 1642712 w 1816892"/>
                    <a:gd name="connsiteY3" fmla="*/ 657223 h 1348793"/>
                    <a:gd name="connsiteX4" fmla="*/ 1079055 w 1816892"/>
                    <a:gd name="connsiteY4" fmla="*/ 657223 h 1348793"/>
                    <a:gd name="connsiteX5" fmla="*/ 0 w 1816892"/>
                    <a:gd name="connsiteY5" fmla="*/ 1348793 h 1348793"/>
                    <a:gd name="connsiteX0" fmla="*/ 0 w 1816892"/>
                    <a:gd name="connsiteY0" fmla="*/ 1348793 h 1352548"/>
                    <a:gd name="connsiteX1" fmla="*/ 1360884 w 1816892"/>
                    <a:gd name="connsiteY1" fmla="*/ 0 h 1352548"/>
                    <a:gd name="connsiteX2" fmla="*/ 1816892 w 1816892"/>
                    <a:gd name="connsiteY2" fmla="*/ 251037 h 1352548"/>
                    <a:gd name="connsiteX3" fmla="*/ 1642712 w 1816892"/>
                    <a:gd name="connsiteY3" fmla="*/ 657223 h 1352548"/>
                    <a:gd name="connsiteX4" fmla="*/ 929036 w 1816892"/>
                    <a:gd name="connsiteY4" fmla="*/ 1352548 h 1352548"/>
                    <a:gd name="connsiteX5" fmla="*/ 0 w 1816892"/>
                    <a:gd name="connsiteY5" fmla="*/ 1348793 h 1352548"/>
                    <a:gd name="connsiteX0" fmla="*/ 0 w 1642712"/>
                    <a:gd name="connsiteY0" fmla="*/ 1348793 h 1352548"/>
                    <a:gd name="connsiteX1" fmla="*/ 1360884 w 1642712"/>
                    <a:gd name="connsiteY1" fmla="*/ 0 h 1352548"/>
                    <a:gd name="connsiteX2" fmla="*/ 1640680 w 1642712"/>
                    <a:gd name="connsiteY2" fmla="*/ 1005 h 1352548"/>
                    <a:gd name="connsiteX3" fmla="*/ 1642712 w 1642712"/>
                    <a:gd name="connsiteY3" fmla="*/ 657223 h 1352548"/>
                    <a:gd name="connsiteX4" fmla="*/ 929036 w 1642712"/>
                    <a:gd name="connsiteY4" fmla="*/ 1352548 h 1352548"/>
                    <a:gd name="connsiteX5" fmla="*/ 0 w 1642712"/>
                    <a:gd name="connsiteY5" fmla="*/ 1348793 h 1352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2712" h="1352548">
                      <a:moveTo>
                        <a:pt x="0" y="1348793"/>
                      </a:moveTo>
                      <a:lnTo>
                        <a:pt x="1360884" y="0"/>
                      </a:lnTo>
                      <a:lnTo>
                        <a:pt x="1640680" y="1005"/>
                      </a:lnTo>
                      <a:cubicBezTo>
                        <a:pt x="1641357" y="219744"/>
                        <a:pt x="1642035" y="438484"/>
                        <a:pt x="1642712" y="657223"/>
                      </a:cubicBezTo>
                      <a:lnTo>
                        <a:pt x="929036" y="1352548"/>
                      </a:lnTo>
                      <a:lnTo>
                        <a:pt x="0" y="1348793"/>
                      </a:lnTo>
                      <a:close/>
                    </a:path>
                  </a:pathLst>
                </a:custGeom>
                <a:solidFill>
                  <a:srgbClr val="53C4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Равнобедренный треугольник 4"/>
                <p:cNvSpPr/>
                <p:nvPr/>
              </p:nvSpPr>
              <p:spPr>
                <a:xfrm>
                  <a:off x="8705491" y="643512"/>
                  <a:ext cx="434579" cy="428627"/>
                </a:xfrm>
                <a:custGeom>
                  <a:avLst/>
                  <a:gdLst>
                    <a:gd name="connsiteX0" fmla="*/ 0 w 602457"/>
                    <a:gd name="connsiteY0" fmla="*/ 540544 h 540544"/>
                    <a:gd name="connsiteX1" fmla="*/ 301229 w 602457"/>
                    <a:gd name="connsiteY1" fmla="*/ 0 h 540544"/>
                    <a:gd name="connsiteX2" fmla="*/ 602457 w 602457"/>
                    <a:gd name="connsiteY2" fmla="*/ 540544 h 540544"/>
                    <a:gd name="connsiteX3" fmla="*/ 0 w 602457"/>
                    <a:gd name="connsiteY3" fmla="*/ 540544 h 540544"/>
                    <a:gd name="connsiteX0" fmla="*/ 0 w 606029"/>
                    <a:gd name="connsiteY0" fmla="*/ 428626 h 428626"/>
                    <a:gd name="connsiteX1" fmla="*/ 606029 w 606029"/>
                    <a:gd name="connsiteY1" fmla="*/ 0 h 428626"/>
                    <a:gd name="connsiteX2" fmla="*/ 602457 w 606029"/>
                    <a:gd name="connsiteY2" fmla="*/ 428626 h 428626"/>
                    <a:gd name="connsiteX3" fmla="*/ 0 w 606029"/>
                    <a:gd name="connsiteY3" fmla="*/ 428626 h 428626"/>
                    <a:gd name="connsiteX0" fmla="*/ 0 w 260747"/>
                    <a:gd name="connsiteY0" fmla="*/ 342901 h 428626"/>
                    <a:gd name="connsiteX1" fmla="*/ 260747 w 260747"/>
                    <a:gd name="connsiteY1" fmla="*/ 0 h 428626"/>
                    <a:gd name="connsiteX2" fmla="*/ 257175 w 260747"/>
                    <a:gd name="connsiteY2" fmla="*/ 428626 h 428626"/>
                    <a:gd name="connsiteX3" fmla="*/ 0 w 260747"/>
                    <a:gd name="connsiteY3" fmla="*/ 342901 h 428626"/>
                    <a:gd name="connsiteX0" fmla="*/ 0 w 434578"/>
                    <a:gd name="connsiteY0" fmla="*/ 428626 h 428626"/>
                    <a:gd name="connsiteX1" fmla="*/ 434578 w 434578"/>
                    <a:gd name="connsiteY1" fmla="*/ 0 h 428626"/>
                    <a:gd name="connsiteX2" fmla="*/ 431006 w 434578"/>
                    <a:gd name="connsiteY2" fmla="*/ 428626 h 428626"/>
                    <a:gd name="connsiteX3" fmla="*/ 0 w 434578"/>
                    <a:gd name="connsiteY3" fmla="*/ 428626 h 428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4578" h="428626">
                      <a:moveTo>
                        <a:pt x="0" y="428626"/>
                      </a:moveTo>
                      <a:lnTo>
                        <a:pt x="434578" y="0"/>
                      </a:lnTo>
                      <a:cubicBezTo>
                        <a:pt x="433387" y="142875"/>
                        <a:pt x="432197" y="285751"/>
                        <a:pt x="431006" y="428626"/>
                      </a:cubicBezTo>
                      <a:lnTo>
                        <a:pt x="0" y="428626"/>
                      </a:lnTo>
                      <a:close/>
                    </a:path>
                  </a:pathLst>
                </a:custGeom>
                <a:solidFill>
                  <a:srgbClr val="2088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Прямоугольник 1"/>
                <p:cNvSpPr/>
                <p:nvPr/>
              </p:nvSpPr>
              <p:spPr>
                <a:xfrm>
                  <a:off x="7298849" y="-8618"/>
                  <a:ext cx="744012" cy="533092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36648 w 736145"/>
                    <a:gd name="connsiteY0" fmla="*/ 0 h 532437"/>
                    <a:gd name="connsiteX1" fmla="*/ 736145 w 736145"/>
                    <a:gd name="connsiteY1" fmla="*/ 1784 h 532437"/>
                    <a:gd name="connsiteX2" fmla="*/ 206531 w 736145"/>
                    <a:gd name="connsiteY2" fmla="*/ 521300 h 532437"/>
                    <a:gd name="connsiteX3" fmla="*/ 0 w 736145"/>
                    <a:gd name="connsiteY3" fmla="*/ 532437 h 532437"/>
                    <a:gd name="connsiteX4" fmla="*/ 536648 w 736145"/>
                    <a:gd name="connsiteY4" fmla="*/ 0 h 532437"/>
                    <a:gd name="connsiteX0" fmla="*/ 536648 w 736145"/>
                    <a:gd name="connsiteY0" fmla="*/ 0 h 532437"/>
                    <a:gd name="connsiteX1" fmla="*/ 736145 w 736145"/>
                    <a:gd name="connsiteY1" fmla="*/ 1784 h 532437"/>
                    <a:gd name="connsiteX2" fmla="*/ 194734 w 736145"/>
                    <a:gd name="connsiteY2" fmla="*/ 529163 h 532437"/>
                    <a:gd name="connsiteX3" fmla="*/ 0 w 736145"/>
                    <a:gd name="connsiteY3" fmla="*/ 532437 h 532437"/>
                    <a:gd name="connsiteX4" fmla="*/ 536648 w 736145"/>
                    <a:gd name="connsiteY4" fmla="*/ 0 h 532437"/>
                    <a:gd name="connsiteX0" fmla="*/ 536648 w 736145"/>
                    <a:gd name="connsiteY0" fmla="*/ 0 h 537026"/>
                    <a:gd name="connsiteX1" fmla="*/ 736145 w 736145"/>
                    <a:gd name="connsiteY1" fmla="*/ 1784 h 537026"/>
                    <a:gd name="connsiteX2" fmla="*/ 202599 w 736145"/>
                    <a:gd name="connsiteY2" fmla="*/ 537026 h 537026"/>
                    <a:gd name="connsiteX3" fmla="*/ 0 w 736145"/>
                    <a:gd name="connsiteY3" fmla="*/ 532437 h 537026"/>
                    <a:gd name="connsiteX4" fmla="*/ 536648 w 736145"/>
                    <a:gd name="connsiteY4" fmla="*/ 0 h 537026"/>
                    <a:gd name="connsiteX0" fmla="*/ 532716 w 732213"/>
                    <a:gd name="connsiteY0" fmla="*/ 0 h 537026"/>
                    <a:gd name="connsiteX1" fmla="*/ 732213 w 732213"/>
                    <a:gd name="connsiteY1" fmla="*/ 1784 h 537026"/>
                    <a:gd name="connsiteX2" fmla="*/ 198667 w 732213"/>
                    <a:gd name="connsiteY2" fmla="*/ 537026 h 537026"/>
                    <a:gd name="connsiteX3" fmla="*/ 0 w 732213"/>
                    <a:gd name="connsiteY3" fmla="*/ 477391 h 537026"/>
                    <a:gd name="connsiteX4" fmla="*/ 532716 w 732213"/>
                    <a:gd name="connsiteY4" fmla="*/ 0 h 537026"/>
                    <a:gd name="connsiteX0" fmla="*/ 532716 w 732213"/>
                    <a:gd name="connsiteY0" fmla="*/ 0 h 477391"/>
                    <a:gd name="connsiteX1" fmla="*/ 732213 w 732213"/>
                    <a:gd name="connsiteY1" fmla="*/ 1784 h 477391"/>
                    <a:gd name="connsiteX2" fmla="*/ 273374 w 732213"/>
                    <a:gd name="connsiteY2" fmla="*/ 470183 h 477391"/>
                    <a:gd name="connsiteX3" fmla="*/ 0 w 732213"/>
                    <a:gd name="connsiteY3" fmla="*/ 477391 h 477391"/>
                    <a:gd name="connsiteX4" fmla="*/ 532716 w 732213"/>
                    <a:gd name="connsiteY4" fmla="*/ 0 h 477391"/>
                    <a:gd name="connsiteX0" fmla="*/ 516988 w 716485"/>
                    <a:gd name="connsiteY0" fmla="*/ 0 h 536371"/>
                    <a:gd name="connsiteX1" fmla="*/ 716485 w 716485"/>
                    <a:gd name="connsiteY1" fmla="*/ 1784 h 536371"/>
                    <a:gd name="connsiteX2" fmla="*/ 257646 w 716485"/>
                    <a:gd name="connsiteY2" fmla="*/ 470183 h 536371"/>
                    <a:gd name="connsiteX3" fmla="*/ 0 w 716485"/>
                    <a:gd name="connsiteY3" fmla="*/ 536371 h 536371"/>
                    <a:gd name="connsiteX4" fmla="*/ 516988 w 716485"/>
                    <a:gd name="connsiteY4" fmla="*/ 0 h 536371"/>
                    <a:gd name="connsiteX0" fmla="*/ 516988 w 716485"/>
                    <a:gd name="connsiteY0" fmla="*/ 0 h 536371"/>
                    <a:gd name="connsiteX1" fmla="*/ 716485 w 716485"/>
                    <a:gd name="connsiteY1" fmla="*/ 1784 h 536371"/>
                    <a:gd name="connsiteX2" fmla="*/ 198667 w 716485"/>
                    <a:gd name="connsiteY2" fmla="*/ 533095 h 536371"/>
                    <a:gd name="connsiteX3" fmla="*/ 0 w 716485"/>
                    <a:gd name="connsiteY3" fmla="*/ 536371 h 536371"/>
                    <a:gd name="connsiteX4" fmla="*/ 516988 w 716485"/>
                    <a:gd name="connsiteY4" fmla="*/ 0 h 536371"/>
                    <a:gd name="connsiteX0" fmla="*/ 513056 w 712553"/>
                    <a:gd name="connsiteY0" fmla="*/ 0 h 533095"/>
                    <a:gd name="connsiteX1" fmla="*/ 712553 w 712553"/>
                    <a:gd name="connsiteY1" fmla="*/ 1784 h 533095"/>
                    <a:gd name="connsiteX2" fmla="*/ 194735 w 712553"/>
                    <a:gd name="connsiteY2" fmla="*/ 533095 h 533095"/>
                    <a:gd name="connsiteX3" fmla="*/ 0 w 712553"/>
                    <a:gd name="connsiteY3" fmla="*/ 532439 h 533095"/>
                    <a:gd name="connsiteX4" fmla="*/ 513056 w 712553"/>
                    <a:gd name="connsiteY4" fmla="*/ 0 h 533095"/>
                    <a:gd name="connsiteX0" fmla="*/ 513056 w 712553"/>
                    <a:gd name="connsiteY0" fmla="*/ 0 h 532439"/>
                    <a:gd name="connsiteX1" fmla="*/ 712553 w 712553"/>
                    <a:gd name="connsiteY1" fmla="*/ 1784 h 532439"/>
                    <a:gd name="connsiteX2" fmla="*/ 210463 w 712553"/>
                    <a:gd name="connsiteY2" fmla="*/ 529163 h 532439"/>
                    <a:gd name="connsiteX3" fmla="*/ 0 w 712553"/>
                    <a:gd name="connsiteY3" fmla="*/ 532439 h 532439"/>
                    <a:gd name="connsiteX4" fmla="*/ 513056 w 712553"/>
                    <a:gd name="connsiteY4" fmla="*/ 0 h 532439"/>
                    <a:gd name="connsiteX0" fmla="*/ 501260 w 700757"/>
                    <a:gd name="connsiteY0" fmla="*/ 0 h 529163"/>
                    <a:gd name="connsiteX1" fmla="*/ 700757 w 700757"/>
                    <a:gd name="connsiteY1" fmla="*/ 1784 h 529163"/>
                    <a:gd name="connsiteX2" fmla="*/ 198667 w 700757"/>
                    <a:gd name="connsiteY2" fmla="*/ 529163 h 529163"/>
                    <a:gd name="connsiteX3" fmla="*/ 0 w 700757"/>
                    <a:gd name="connsiteY3" fmla="*/ 528507 h 529163"/>
                    <a:gd name="connsiteX4" fmla="*/ 501260 w 700757"/>
                    <a:gd name="connsiteY4" fmla="*/ 0 h 529163"/>
                    <a:gd name="connsiteX0" fmla="*/ 493395 w 692892"/>
                    <a:gd name="connsiteY0" fmla="*/ 0 h 529163"/>
                    <a:gd name="connsiteX1" fmla="*/ 692892 w 692892"/>
                    <a:gd name="connsiteY1" fmla="*/ 1784 h 529163"/>
                    <a:gd name="connsiteX2" fmla="*/ 190802 w 692892"/>
                    <a:gd name="connsiteY2" fmla="*/ 529163 h 529163"/>
                    <a:gd name="connsiteX3" fmla="*/ 0 w 692892"/>
                    <a:gd name="connsiteY3" fmla="*/ 524576 h 529163"/>
                    <a:gd name="connsiteX4" fmla="*/ 493395 w 692892"/>
                    <a:gd name="connsiteY4" fmla="*/ 0 h 529163"/>
                    <a:gd name="connsiteX0" fmla="*/ 493395 w 692892"/>
                    <a:gd name="connsiteY0" fmla="*/ 0 h 525230"/>
                    <a:gd name="connsiteX1" fmla="*/ 692892 w 692892"/>
                    <a:gd name="connsiteY1" fmla="*/ 1784 h 525230"/>
                    <a:gd name="connsiteX2" fmla="*/ 190802 w 692892"/>
                    <a:gd name="connsiteY2" fmla="*/ 525230 h 525230"/>
                    <a:gd name="connsiteX3" fmla="*/ 0 w 692892"/>
                    <a:gd name="connsiteY3" fmla="*/ 524576 h 525230"/>
                    <a:gd name="connsiteX4" fmla="*/ 493395 w 692892"/>
                    <a:gd name="connsiteY4" fmla="*/ 0 h 525230"/>
                    <a:gd name="connsiteX0" fmla="*/ 524851 w 724348"/>
                    <a:gd name="connsiteY0" fmla="*/ 0 h 532439"/>
                    <a:gd name="connsiteX1" fmla="*/ 724348 w 724348"/>
                    <a:gd name="connsiteY1" fmla="*/ 1784 h 532439"/>
                    <a:gd name="connsiteX2" fmla="*/ 222258 w 724348"/>
                    <a:gd name="connsiteY2" fmla="*/ 525230 h 532439"/>
                    <a:gd name="connsiteX3" fmla="*/ 0 w 724348"/>
                    <a:gd name="connsiteY3" fmla="*/ 532439 h 532439"/>
                    <a:gd name="connsiteX4" fmla="*/ 524851 w 724348"/>
                    <a:gd name="connsiteY4" fmla="*/ 0 h 532439"/>
                    <a:gd name="connsiteX0" fmla="*/ 544512 w 744009"/>
                    <a:gd name="connsiteY0" fmla="*/ 0 h 532439"/>
                    <a:gd name="connsiteX1" fmla="*/ 744009 w 744009"/>
                    <a:gd name="connsiteY1" fmla="*/ 1784 h 532439"/>
                    <a:gd name="connsiteX2" fmla="*/ 241919 w 744009"/>
                    <a:gd name="connsiteY2" fmla="*/ 525230 h 532439"/>
                    <a:gd name="connsiteX3" fmla="*/ 0 w 744009"/>
                    <a:gd name="connsiteY3" fmla="*/ 532439 h 532439"/>
                    <a:gd name="connsiteX4" fmla="*/ 544512 w 744009"/>
                    <a:gd name="connsiteY4" fmla="*/ 0 h 532439"/>
                    <a:gd name="connsiteX0" fmla="*/ 544512 w 744009"/>
                    <a:gd name="connsiteY0" fmla="*/ 0 h 533093"/>
                    <a:gd name="connsiteX1" fmla="*/ 744009 w 744009"/>
                    <a:gd name="connsiteY1" fmla="*/ 1784 h 533093"/>
                    <a:gd name="connsiteX2" fmla="*/ 206532 w 744009"/>
                    <a:gd name="connsiteY2" fmla="*/ 533093 h 533093"/>
                    <a:gd name="connsiteX3" fmla="*/ 0 w 744009"/>
                    <a:gd name="connsiteY3" fmla="*/ 532439 h 533093"/>
                    <a:gd name="connsiteX4" fmla="*/ 544512 w 744009"/>
                    <a:gd name="connsiteY4" fmla="*/ 0 h 53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009" h="533093">
                      <a:moveTo>
                        <a:pt x="544512" y="0"/>
                      </a:moveTo>
                      <a:lnTo>
                        <a:pt x="744009" y="1784"/>
                      </a:lnTo>
                      <a:lnTo>
                        <a:pt x="206532" y="533093"/>
                      </a:lnTo>
                      <a:lnTo>
                        <a:pt x="0" y="532439"/>
                      </a:lnTo>
                      <a:lnTo>
                        <a:pt x="544512" y="0"/>
                      </a:lnTo>
                      <a:close/>
                    </a:path>
                  </a:pathLst>
                </a:custGeom>
                <a:solidFill>
                  <a:srgbClr val="A3D3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" name="Прямоугольник 1"/>
              <p:cNvSpPr/>
              <p:nvPr/>
            </p:nvSpPr>
            <p:spPr>
              <a:xfrm>
                <a:off x="178819" y="692382"/>
                <a:ext cx="576365" cy="47700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20631 w 872516"/>
                  <a:gd name="connsiteY0" fmla="*/ 597 h 876703"/>
                  <a:gd name="connsiteX1" fmla="*/ 872516 w 872516"/>
                  <a:gd name="connsiteY1" fmla="*/ 0 h 876703"/>
                  <a:gd name="connsiteX2" fmla="*/ 1 w 872516"/>
                  <a:gd name="connsiteY2" fmla="*/ 876703 h 876703"/>
                  <a:gd name="connsiteX3" fmla="*/ 108901 w 872516"/>
                  <a:gd name="connsiteY3" fmla="*/ 606076 h 876703"/>
                  <a:gd name="connsiteX4" fmla="*/ 620631 w 872516"/>
                  <a:gd name="connsiteY4" fmla="*/ 597 h 876703"/>
                  <a:gd name="connsiteX0" fmla="*/ 769745 w 1021630"/>
                  <a:gd name="connsiteY0" fmla="*/ 597 h 876703"/>
                  <a:gd name="connsiteX1" fmla="*/ 1021630 w 1021630"/>
                  <a:gd name="connsiteY1" fmla="*/ 0 h 876703"/>
                  <a:gd name="connsiteX2" fmla="*/ 149115 w 1021630"/>
                  <a:gd name="connsiteY2" fmla="*/ 876703 h 876703"/>
                  <a:gd name="connsiteX3" fmla="*/ 0 w 1021630"/>
                  <a:gd name="connsiteY3" fmla="*/ 773307 h 876703"/>
                  <a:gd name="connsiteX4" fmla="*/ 769745 w 1021630"/>
                  <a:gd name="connsiteY4" fmla="*/ 597 h 876703"/>
                  <a:gd name="connsiteX0" fmla="*/ 769745 w 1021630"/>
                  <a:gd name="connsiteY0" fmla="*/ 597 h 773307"/>
                  <a:gd name="connsiteX1" fmla="*/ 1021630 w 1021630"/>
                  <a:gd name="connsiteY1" fmla="*/ 0 h 773307"/>
                  <a:gd name="connsiteX2" fmla="*/ 211230 w 1021630"/>
                  <a:gd name="connsiteY2" fmla="*/ 680803 h 773307"/>
                  <a:gd name="connsiteX3" fmla="*/ 0 w 1021630"/>
                  <a:gd name="connsiteY3" fmla="*/ 773307 h 773307"/>
                  <a:gd name="connsiteX4" fmla="*/ 769745 w 1021630"/>
                  <a:gd name="connsiteY4" fmla="*/ 597 h 773307"/>
                  <a:gd name="connsiteX0" fmla="*/ 769745 w 1021630"/>
                  <a:gd name="connsiteY0" fmla="*/ 597 h 776363"/>
                  <a:gd name="connsiteX1" fmla="*/ 1021630 w 1021630"/>
                  <a:gd name="connsiteY1" fmla="*/ 0 h 776363"/>
                  <a:gd name="connsiteX2" fmla="*/ 192117 w 1021630"/>
                  <a:gd name="connsiteY2" fmla="*/ 776363 h 776363"/>
                  <a:gd name="connsiteX3" fmla="*/ 0 w 1021630"/>
                  <a:gd name="connsiteY3" fmla="*/ 773307 h 776363"/>
                  <a:gd name="connsiteX4" fmla="*/ 769745 w 1021630"/>
                  <a:gd name="connsiteY4" fmla="*/ 597 h 776363"/>
                  <a:gd name="connsiteX0" fmla="*/ 769745 w 1021630"/>
                  <a:gd name="connsiteY0" fmla="*/ 597 h 781142"/>
                  <a:gd name="connsiteX1" fmla="*/ 1021630 w 1021630"/>
                  <a:gd name="connsiteY1" fmla="*/ 0 h 781142"/>
                  <a:gd name="connsiteX2" fmla="*/ 201673 w 1021630"/>
                  <a:gd name="connsiteY2" fmla="*/ 781142 h 781142"/>
                  <a:gd name="connsiteX3" fmla="*/ 0 w 1021630"/>
                  <a:gd name="connsiteY3" fmla="*/ 773307 h 781142"/>
                  <a:gd name="connsiteX4" fmla="*/ 769745 w 1021630"/>
                  <a:gd name="connsiteY4" fmla="*/ 597 h 781142"/>
                  <a:gd name="connsiteX0" fmla="*/ 798413 w 1050298"/>
                  <a:gd name="connsiteY0" fmla="*/ 597 h 787641"/>
                  <a:gd name="connsiteX1" fmla="*/ 1050298 w 1050298"/>
                  <a:gd name="connsiteY1" fmla="*/ 0 h 787641"/>
                  <a:gd name="connsiteX2" fmla="*/ 230341 w 1050298"/>
                  <a:gd name="connsiteY2" fmla="*/ 781142 h 787641"/>
                  <a:gd name="connsiteX3" fmla="*/ 0 w 1050298"/>
                  <a:gd name="connsiteY3" fmla="*/ 787641 h 787641"/>
                  <a:gd name="connsiteX4" fmla="*/ 798413 w 105029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30341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46490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62217 w 1026408"/>
                  <a:gd name="connsiteY2" fmla="*/ 785075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82685 w 1010680"/>
                  <a:gd name="connsiteY0" fmla="*/ 597 h 787641"/>
                  <a:gd name="connsiteX1" fmla="*/ 1010680 w 1010680"/>
                  <a:gd name="connsiteY1" fmla="*/ 0 h 787641"/>
                  <a:gd name="connsiteX2" fmla="*/ 246489 w 1010680"/>
                  <a:gd name="connsiteY2" fmla="*/ 785075 h 787641"/>
                  <a:gd name="connsiteX3" fmla="*/ 0 w 1010680"/>
                  <a:gd name="connsiteY3" fmla="*/ 787641 h 787641"/>
                  <a:gd name="connsiteX4" fmla="*/ 782685 w 1010680"/>
                  <a:gd name="connsiteY4" fmla="*/ 597 h 787641"/>
                  <a:gd name="connsiteX0" fmla="*/ 759092 w 987087"/>
                  <a:gd name="connsiteY0" fmla="*/ 597 h 787641"/>
                  <a:gd name="connsiteX1" fmla="*/ 987087 w 987087"/>
                  <a:gd name="connsiteY1" fmla="*/ 0 h 787641"/>
                  <a:gd name="connsiteX2" fmla="*/ 222896 w 987087"/>
                  <a:gd name="connsiteY2" fmla="*/ 785075 h 787641"/>
                  <a:gd name="connsiteX3" fmla="*/ 0 w 987087"/>
                  <a:gd name="connsiteY3" fmla="*/ 787641 h 787641"/>
                  <a:gd name="connsiteX4" fmla="*/ 759092 w 987087"/>
                  <a:gd name="connsiteY4" fmla="*/ 597 h 787641"/>
                  <a:gd name="connsiteX0" fmla="*/ 786617 w 987087"/>
                  <a:gd name="connsiteY0" fmla="*/ 598 h 787641"/>
                  <a:gd name="connsiteX1" fmla="*/ 987087 w 987087"/>
                  <a:gd name="connsiteY1" fmla="*/ 0 h 787641"/>
                  <a:gd name="connsiteX2" fmla="*/ 222896 w 987087"/>
                  <a:gd name="connsiteY2" fmla="*/ 785075 h 787641"/>
                  <a:gd name="connsiteX3" fmla="*/ 0 w 987087"/>
                  <a:gd name="connsiteY3" fmla="*/ 787641 h 787641"/>
                  <a:gd name="connsiteX4" fmla="*/ 786617 w 987087"/>
                  <a:gd name="connsiteY4" fmla="*/ 598 h 787641"/>
                  <a:gd name="connsiteX0" fmla="*/ 786617 w 987087"/>
                  <a:gd name="connsiteY0" fmla="*/ 598 h 787641"/>
                  <a:gd name="connsiteX1" fmla="*/ 987087 w 987087"/>
                  <a:gd name="connsiteY1" fmla="*/ 0 h 787641"/>
                  <a:gd name="connsiteX2" fmla="*/ 246486 w 987087"/>
                  <a:gd name="connsiteY2" fmla="*/ 781143 h 787641"/>
                  <a:gd name="connsiteX3" fmla="*/ 0 w 987087"/>
                  <a:gd name="connsiteY3" fmla="*/ 787641 h 787641"/>
                  <a:gd name="connsiteX4" fmla="*/ 786617 w 987087"/>
                  <a:gd name="connsiteY4" fmla="*/ 598 h 787641"/>
                  <a:gd name="connsiteX0" fmla="*/ 751230 w 951700"/>
                  <a:gd name="connsiteY0" fmla="*/ 598 h 787641"/>
                  <a:gd name="connsiteX1" fmla="*/ 951700 w 951700"/>
                  <a:gd name="connsiteY1" fmla="*/ 0 h 787641"/>
                  <a:gd name="connsiteX2" fmla="*/ 211099 w 951700"/>
                  <a:gd name="connsiteY2" fmla="*/ 781143 h 787641"/>
                  <a:gd name="connsiteX3" fmla="*/ 0 w 951700"/>
                  <a:gd name="connsiteY3" fmla="*/ 787641 h 787641"/>
                  <a:gd name="connsiteX4" fmla="*/ 751230 w 951700"/>
                  <a:gd name="connsiteY4" fmla="*/ 598 h 78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700" h="787641">
                    <a:moveTo>
                      <a:pt x="751230" y="598"/>
                    </a:moveTo>
                    <a:lnTo>
                      <a:pt x="951700" y="0"/>
                    </a:lnTo>
                    <a:lnTo>
                      <a:pt x="211099" y="781143"/>
                    </a:lnTo>
                    <a:lnTo>
                      <a:pt x="0" y="787641"/>
                    </a:lnTo>
                    <a:lnTo>
                      <a:pt x="751230" y="598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"/>
              <p:cNvSpPr/>
              <p:nvPr/>
            </p:nvSpPr>
            <p:spPr>
              <a:xfrm>
                <a:off x="543669" y="690002"/>
                <a:ext cx="625010" cy="316489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20631 w 872516"/>
                  <a:gd name="connsiteY0" fmla="*/ 597 h 876703"/>
                  <a:gd name="connsiteX1" fmla="*/ 872516 w 872516"/>
                  <a:gd name="connsiteY1" fmla="*/ 0 h 876703"/>
                  <a:gd name="connsiteX2" fmla="*/ 1 w 872516"/>
                  <a:gd name="connsiteY2" fmla="*/ 876703 h 876703"/>
                  <a:gd name="connsiteX3" fmla="*/ 108901 w 872516"/>
                  <a:gd name="connsiteY3" fmla="*/ 606076 h 876703"/>
                  <a:gd name="connsiteX4" fmla="*/ 620631 w 872516"/>
                  <a:gd name="connsiteY4" fmla="*/ 597 h 876703"/>
                  <a:gd name="connsiteX0" fmla="*/ 769745 w 1021630"/>
                  <a:gd name="connsiteY0" fmla="*/ 597 h 876703"/>
                  <a:gd name="connsiteX1" fmla="*/ 1021630 w 1021630"/>
                  <a:gd name="connsiteY1" fmla="*/ 0 h 876703"/>
                  <a:gd name="connsiteX2" fmla="*/ 149115 w 1021630"/>
                  <a:gd name="connsiteY2" fmla="*/ 876703 h 876703"/>
                  <a:gd name="connsiteX3" fmla="*/ 0 w 1021630"/>
                  <a:gd name="connsiteY3" fmla="*/ 773307 h 876703"/>
                  <a:gd name="connsiteX4" fmla="*/ 769745 w 1021630"/>
                  <a:gd name="connsiteY4" fmla="*/ 597 h 876703"/>
                  <a:gd name="connsiteX0" fmla="*/ 769745 w 1021630"/>
                  <a:gd name="connsiteY0" fmla="*/ 597 h 773307"/>
                  <a:gd name="connsiteX1" fmla="*/ 1021630 w 1021630"/>
                  <a:gd name="connsiteY1" fmla="*/ 0 h 773307"/>
                  <a:gd name="connsiteX2" fmla="*/ 211230 w 1021630"/>
                  <a:gd name="connsiteY2" fmla="*/ 680803 h 773307"/>
                  <a:gd name="connsiteX3" fmla="*/ 0 w 1021630"/>
                  <a:gd name="connsiteY3" fmla="*/ 773307 h 773307"/>
                  <a:gd name="connsiteX4" fmla="*/ 769745 w 1021630"/>
                  <a:gd name="connsiteY4" fmla="*/ 597 h 773307"/>
                  <a:gd name="connsiteX0" fmla="*/ 769745 w 1021630"/>
                  <a:gd name="connsiteY0" fmla="*/ 597 h 776363"/>
                  <a:gd name="connsiteX1" fmla="*/ 1021630 w 1021630"/>
                  <a:gd name="connsiteY1" fmla="*/ 0 h 776363"/>
                  <a:gd name="connsiteX2" fmla="*/ 192117 w 1021630"/>
                  <a:gd name="connsiteY2" fmla="*/ 776363 h 776363"/>
                  <a:gd name="connsiteX3" fmla="*/ 0 w 1021630"/>
                  <a:gd name="connsiteY3" fmla="*/ 773307 h 776363"/>
                  <a:gd name="connsiteX4" fmla="*/ 769745 w 1021630"/>
                  <a:gd name="connsiteY4" fmla="*/ 597 h 776363"/>
                  <a:gd name="connsiteX0" fmla="*/ 769745 w 1021630"/>
                  <a:gd name="connsiteY0" fmla="*/ 597 h 781142"/>
                  <a:gd name="connsiteX1" fmla="*/ 1021630 w 1021630"/>
                  <a:gd name="connsiteY1" fmla="*/ 0 h 781142"/>
                  <a:gd name="connsiteX2" fmla="*/ 201673 w 1021630"/>
                  <a:gd name="connsiteY2" fmla="*/ 781142 h 781142"/>
                  <a:gd name="connsiteX3" fmla="*/ 0 w 1021630"/>
                  <a:gd name="connsiteY3" fmla="*/ 773307 h 781142"/>
                  <a:gd name="connsiteX4" fmla="*/ 769745 w 1021630"/>
                  <a:gd name="connsiteY4" fmla="*/ 597 h 781142"/>
                  <a:gd name="connsiteX0" fmla="*/ 798413 w 1050298"/>
                  <a:gd name="connsiteY0" fmla="*/ 597 h 787641"/>
                  <a:gd name="connsiteX1" fmla="*/ 1050298 w 1050298"/>
                  <a:gd name="connsiteY1" fmla="*/ 0 h 787641"/>
                  <a:gd name="connsiteX2" fmla="*/ 230341 w 1050298"/>
                  <a:gd name="connsiteY2" fmla="*/ 781142 h 787641"/>
                  <a:gd name="connsiteX3" fmla="*/ 0 w 1050298"/>
                  <a:gd name="connsiteY3" fmla="*/ 787641 h 787641"/>
                  <a:gd name="connsiteX4" fmla="*/ 798413 w 105029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30341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46490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361487"/>
                  <a:gd name="connsiteY0" fmla="*/ -1 h 787043"/>
                  <a:gd name="connsiteX1" fmla="*/ 1361487 w 1361487"/>
                  <a:gd name="connsiteY1" fmla="*/ 3439 h 787043"/>
                  <a:gd name="connsiteX2" fmla="*/ 246490 w 1361487"/>
                  <a:gd name="connsiteY2" fmla="*/ 780544 h 787043"/>
                  <a:gd name="connsiteX3" fmla="*/ 0 w 1361487"/>
                  <a:gd name="connsiteY3" fmla="*/ 787043 h 787043"/>
                  <a:gd name="connsiteX4" fmla="*/ 798413 w 1361487"/>
                  <a:gd name="connsiteY4" fmla="*/ -1 h 787043"/>
                  <a:gd name="connsiteX0" fmla="*/ 798413 w 1361487"/>
                  <a:gd name="connsiteY0" fmla="*/ 1 h 787045"/>
                  <a:gd name="connsiteX1" fmla="*/ 1361487 w 1361487"/>
                  <a:gd name="connsiteY1" fmla="*/ 3441 h 787045"/>
                  <a:gd name="connsiteX2" fmla="*/ 823791 w 1361487"/>
                  <a:gd name="connsiteY2" fmla="*/ 538320 h 787045"/>
                  <a:gd name="connsiteX3" fmla="*/ 0 w 1361487"/>
                  <a:gd name="connsiteY3" fmla="*/ 787045 h 787045"/>
                  <a:gd name="connsiteX4" fmla="*/ 798413 w 1361487"/>
                  <a:gd name="connsiteY4" fmla="*/ 1 h 787045"/>
                  <a:gd name="connsiteX0" fmla="*/ 108071 w 671145"/>
                  <a:gd name="connsiteY0" fmla="*/ -1 h 538318"/>
                  <a:gd name="connsiteX1" fmla="*/ 671145 w 671145"/>
                  <a:gd name="connsiteY1" fmla="*/ 3439 h 538318"/>
                  <a:gd name="connsiteX2" fmla="*/ 133449 w 671145"/>
                  <a:gd name="connsiteY2" fmla="*/ 538318 h 538318"/>
                  <a:gd name="connsiteX3" fmla="*/ 0 w 671145"/>
                  <a:gd name="connsiteY3" fmla="*/ 355075 h 538318"/>
                  <a:gd name="connsiteX4" fmla="*/ 108071 w 671145"/>
                  <a:gd name="connsiteY4" fmla="*/ -1 h 538318"/>
                  <a:gd name="connsiteX0" fmla="*/ 527928 w 1091002"/>
                  <a:gd name="connsiteY0" fmla="*/ 1 h 538320"/>
                  <a:gd name="connsiteX1" fmla="*/ 1091002 w 1091002"/>
                  <a:gd name="connsiteY1" fmla="*/ 3441 h 538320"/>
                  <a:gd name="connsiteX2" fmla="*/ 553306 w 1091002"/>
                  <a:gd name="connsiteY2" fmla="*/ 538320 h 538320"/>
                  <a:gd name="connsiteX3" fmla="*/ 0 w 1091002"/>
                  <a:gd name="connsiteY3" fmla="*/ 536745 h 538320"/>
                  <a:gd name="connsiteX4" fmla="*/ 527928 w 1091002"/>
                  <a:gd name="connsiteY4" fmla="*/ 1 h 538320"/>
                  <a:gd name="connsiteX0" fmla="*/ 527928 w 1091002"/>
                  <a:gd name="connsiteY0" fmla="*/ -1 h 536743"/>
                  <a:gd name="connsiteX1" fmla="*/ 1091002 w 1091002"/>
                  <a:gd name="connsiteY1" fmla="*/ 3439 h 536743"/>
                  <a:gd name="connsiteX2" fmla="*/ 572967 w 1091002"/>
                  <a:gd name="connsiteY2" fmla="*/ 522590 h 536743"/>
                  <a:gd name="connsiteX3" fmla="*/ 0 w 1091002"/>
                  <a:gd name="connsiteY3" fmla="*/ 536743 h 536743"/>
                  <a:gd name="connsiteX4" fmla="*/ 527928 w 1091002"/>
                  <a:gd name="connsiteY4" fmla="*/ -1 h 536743"/>
                  <a:gd name="connsiteX0" fmla="*/ 508269 w 1071343"/>
                  <a:gd name="connsiteY0" fmla="*/ 1 h 522592"/>
                  <a:gd name="connsiteX1" fmla="*/ 1071343 w 1071343"/>
                  <a:gd name="connsiteY1" fmla="*/ 3441 h 522592"/>
                  <a:gd name="connsiteX2" fmla="*/ 553308 w 1071343"/>
                  <a:gd name="connsiteY2" fmla="*/ 522592 h 522592"/>
                  <a:gd name="connsiteX3" fmla="*/ 0 w 1071343"/>
                  <a:gd name="connsiteY3" fmla="*/ 521017 h 522592"/>
                  <a:gd name="connsiteX4" fmla="*/ 508269 w 1071343"/>
                  <a:gd name="connsiteY4" fmla="*/ 1 h 522592"/>
                  <a:gd name="connsiteX0" fmla="*/ 535794 w 1071343"/>
                  <a:gd name="connsiteY0" fmla="*/ 0 h 522590"/>
                  <a:gd name="connsiteX1" fmla="*/ 1071343 w 1071343"/>
                  <a:gd name="connsiteY1" fmla="*/ 3439 h 522590"/>
                  <a:gd name="connsiteX2" fmla="*/ 553308 w 1071343"/>
                  <a:gd name="connsiteY2" fmla="*/ 522590 h 522590"/>
                  <a:gd name="connsiteX3" fmla="*/ 0 w 1071343"/>
                  <a:gd name="connsiteY3" fmla="*/ 521015 h 522590"/>
                  <a:gd name="connsiteX4" fmla="*/ 535794 w 1071343"/>
                  <a:gd name="connsiteY4" fmla="*/ 0 h 522590"/>
                  <a:gd name="connsiteX0" fmla="*/ 496475 w 1032024"/>
                  <a:gd name="connsiteY0" fmla="*/ 0 h 522590"/>
                  <a:gd name="connsiteX1" fmla="*/ 1032024 w 1032024"/>
                  <a:gd name="connsiteY1" fmla="*/ 3439 h 522590"/>
                  <a:gd name="connsiteX2" fmla="*/ 513989 w 1032024"/>
                  <a:gd name="connsiteY2" fmla="*/ 522590 h 522590"/>
                  <a:gd name="connsiteX3" fmla="*/ 0 w 1032024"/>
                  <a:gd name="connsiteY3" fmla="*/ 521015 h 522590"/>
                  <a:gd name="connsiteX4" fmla="*/ 496475 w 1032024"/>
                  <a:gd name="connsiteY4" fmla="*/ 0 h 52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024" h="522590">
                    <a:moveTo>
                      <a:pt x="496475" y="0"/>
                    </a:moveTo>
                    <a:lnTo>
                      <a:pt x="1032024" y="3439"/>
                    </a:lnTo>
                    <a:lnTo>
                      <a:pt x="513989" y="522590"/>
                    </a:lnTo>
                    <a:lnTo>
                      <a:pt x="0" y="521015"/>
                    </a:lnTo>
                    <a:lnTo>
                      <a:pt x="496475" y="0"/>
                    </a:lnTo>
                    <a:close/>
                  </a:path>
                </a:pathLst>
              </a:custGeom>
              <a:solidFill>
                <a:srgbClr val="2285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2381" y="4486688"/>
              <a:ext cx="9146315" cy="666639"/>
              <a:chOff x="2381" y="4483070"/>
              <a:chExt cx="9146315" cy="666639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381" y="4897709"/>
                <a:ext cx="9141619" cy="252000"/>
              </a:xfrm>
              <a:prstGeom prst="rect">
                <a:avLst/>
              </a:pr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Равнобедренный треугольник 4"/>
              <p:cNvSpPr>
                <a:spLocks noChangeAspect="1"/>
              </p:cNvSpPr>
              <p:nvPr/>
            </p:nvSpPr>
            <p:spPr>
              <a:xfrm>
                <a:off x="9008944" y="5013812"/>
                <a:ext cx="135056" cy="133207"/>
              </a:xfrm>
              <a:custGeom>
                <a:avLst/>
                <a:gdLst>
                  <a:gd name="connsiteX0" fmla="*/ 0 w 602457"/>
                  <a:gd name="connsiteY0" fmla="*/ 540544 h 540544"/>
                  <a:gd name="connsiteX1" fmla="*/ 301229 w 602457"/>
                  <a:gd name="connsiteY1" fmla="*/ 0 h 540544"/>
                  <a:gd name="connsiteX2" fmla="*/ 602457 w 602457"/>
                  <a:gd name="connsiteY2" fmla="*/ 540544 h 540544"/>
                  <a:gd name="connsiteX3" fmla="*/ 0 w 602457"/>
                  <a:gd name="connsiteY3" fmla="*/ 540544 h 540544"/>
                  <a:gd name="connsiteX0" fmla="*/ 0 w 606029"/>
                  <a:gd name="connsiteY0" fmla="*/ 428626 h 428626"/>
                  <a:gd name="connsiteX1" fmla="*/ 606029 w 606029"/>
                  <a:gd name="connsiteY1" fmla="*/ 0 h 428626"/>
                  <a:gd name="connsiteX2" fmla="*/ 602457 w 606029"/>
                  <a:gd name="connsiteY2" fmla="*/ 428626 h 428626"/>
                  <a:gd name="connsiteX3" fmla="*/ 0 w 606029"/>
                  <a:gd name="connsiteY3" fmla="*/ 428626 h 428626"/>
                  <a:gd name="connsiteX0" fmla="*/ 0 w 260747"/>
                  <a:gd name="connsiteY0" fmla="*/ 342901 h 428626"/>
                  <a:gd name="connsiteX1" fmla="*/ 260747 w 260747"/>
                  <a:gd name="connsiteY1" fmla="*/ 0 h 428626"/>
                  <a:gd name="connsiteX2" fmla="*/ 257175 w 260747"/>
                  <a:gd name="connsiteY2" fmla="*/ 428626 h 428626"/>
                  <a:gd name="connsiteX3" fmla="*/ 0 w 260747"/>
                  <a:gd name="connsiteY3" fmla="*/ 342901 h 428626"/>
                  <a:gd name="connsiteX0" fmla="*/ 0 w 434578"/>
                  <a:gd name="connsiteY0" fmla="*/ 428626 h 428626"/>
                  <a:gd name="connsiteX1" fmla="*/ 434578 w 434578"/>
                  <a:gd name="connsiteY1" fmla="*/ 0 h 428626"/>
                  <a:gd name="connsiteX2" fmla="*/ 431006 w 434578"/>
                  <a:gd name="connsiteY2" fmla="*/ 428626 h 428626"/>
                  <a:gd name="connsiteX3" fmla="*/ 0 w 434578"/>
                  <a:gd name="connsiteY3" fmla="*/ 428626 h 42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578" h="428626">
                    <a:moveTo>
                      <a:pt x="0" y="428626"/>
                    </a:moveTo>
                    <a:lnTo>
                      <a:pt x="434578" y="0"/>
                    </a:lnTo>
                    <a:cubicBezTo>
                      <a:pt x="433387" y="142875"/>
                      <a:pt x="432197" y="285751"/>
                      <a:pt x="431006" y="428626"/>
                    </a:cubicBezTo>
                    <a:lnTo>
                      <a:pt x="0" y="428626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1"/>
              <p:cNvSpPr>
                <a:spLocks noChangeAspect="1"/>
              </p:cNvSpPr>
              <p:nvPr/>
            </p:nvSpPr>
            <p:spPr>
              <a:xfrm>
                <a:off x="8055075" y="4899177"/>
                <a:ext cx="387717" cy="24597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1207743"/>
                  <a:gd name="connsiteY0" fmla="*/ 597 h 521897"/>
                  <a:gd name="connsiteX1" fmla="*/ 1207743 w 1207743"/>
                  <a:gd name="connsiteY1" fmla="*/ 0 h 521897"/>
                  <a:gd name="connsiteX2" fmla="*/ 194735 w 1207743"/>
                  <a:gd name="connsiteY2" fmla="*/ 521897 h 521897"/>
                  <a:gd name="connsiteX3" fmla="*/ 0 w 1207743"/>
                  <a:gd name="connsiteY3" fmla="*/ 521238 h 521897"/>
                  <a:gd name="connsiteX4" fmla="*/ 524852 w 1207743"/>
                  <a:gd name="connsiteY4" fmla="*/ 597 h 521897"/>
                  <a:gd name="connsiteX0" fmla="*/ 524852 w 1207743"/>
                  <a:gd name="connsiteY0" fmla="*/ 597 h 521238"/>
                  <a:gd name="connsiteX1" fmla="*/ 1207743 w 1207743"/>
                  <a:gd name="connsiteY1" fmla="*/ 0 h 521238"/>
                  <a:gd name="connsiteX2" fmla="*/ 897204 w 1207743"/>
                  <a:gd name="connsiteY2" fmla="*/ 302822 h 521238"/>
                  <a:gd name="connsiteX3" fmla="*/ 0 w 1207743"/>
                  <a:gd name="connsiteY3" fmla="*/ 521238 h 521238"/>
                  <a:gd name="connsiteX4" fmla="*/ 524852 w 1207743"/>
                  <a:gd name="connsiteY4" fmla="*/ 597 h 521238"/>
                  <a:gd name="connsiteX0" fmla="*/ 91465 w 774356"/>
                  <a:gd name="connsiteY0" fmla="*/ 597 h 302822"/>
                  <a:gd name="connsiteX1" fmla="*/ 774356 w 774356"/>
                  <a:gd name="connsiteY1" fmla="*/ 0 h 302822"/>
                  <a:gd name="connsiteX2" fmla="*/ 463817 w 774356"/>
                  <a:gd name="connsiteY2" fmla="*/ 302822 h 302822"/>
                  <a:gd name="connsiteX3" fmla="*/ 0 w 774356"/>
                  <a:gd name="connsiteY3" fmla="*/ 228344 h 302822"/>
                  <a:gd name="connsiteX4" fmla="*/ 91465 w 774356"/>
                  <a:gd name="connsiteY4" fmla="*/ 597 h 302822"/>
                  <a:gd name="connsiteX0" fmla="*/ 305778 w 988669"/>
                  <a:gd name="connsiteY0" fmla="*/ 597 h 302822"/>
                  <a:gd name="connsiteX1" fmla="*/ 988669 w 988669"/>
                  <a:gd name="connsiteY1" fmla="*/ 0 h 302822"/>
                  <a:gd name="connsiteX2" fmla="*/ 678130 w 988669"/>
                  <a:gd name="connsiteY2" fmla="*/ 302822 h 302822"/>
                  <a:gd name="connsiteX3" fmla="*/ 0 w 988669"/>
                  <a:gd name="connsiteY3" fmla="*/ 302163 h 302822"/>
                  <a:gd name="connsiteX4" fmla="*/ 305778 w 988669"/>
                  <a:gd name="connsiteY4" fmla="*/ 597 h 302822"/>
                  <a:gd name="connsiteX0" fmla="*/ 308159 w 991050"/>
                  <a:gd name="connsiteY0" fmla="*/ 597 h 309307"/>
                  <a:gd name="connsiteX1" fmla="*/ 991050 w 991050"/>
                  <a:gd name="connsiteY1" fmla="*/ 0 h 309307"/>
                  <a:gd name="connsiteX2" fmla="*/ 680511 w 991050"/>
                  <a:gd name="connsiteY2" fmla="*/ 302822 h 309307"/>
                  <a:gd name="connsiteX3" fmla="*/ 0 w 991050"/>
                  <a:gd name="connsiteY3" fmla="*/ 309307 h 309307"/>
                  <a:gd name="connsiteX4" fmla="*/ 308159 w 991050"/>
                  <a:gd name="connsiteY4" fmla="*/ 597 h 309307"/>
                  <a:gd name="connsiteX0" fmla="*/ 308159 w 991050"/>
                  <a:gd name="connsiteY0" fmla="*/ 597 h 312347"/>
                  <a:gd name="connsiteX1" fmla="*/ 991050 w 991050"/>
                  <a:gd name="connsiteY1" fmla="*/ 0 h 312347"/>
                  <a:gd name="connsiteX2" fmla="*/ 675748 w 991050"/>
                  <a:gd name="connsiteY2" fmla="*/ 312347 h 312347"/>
                  <a:gd name="connsiteX3" fmla="*/ 0 w 991050"/>
                  <a:gd name="connsiteY3" fmla="*/ 309307 h 312347"/>
                  <a:gd name="connsiteX4" fmla="*/ 308159 w 991050"/>
                  <a:gd name="connsiteY4" fmla="*/ 597 h 312347"/>
                  <a:gd name="connsiteX0" fmla="*/ 315302 w 998193"/>
                  <a:gd name="connsiteY0" fmla="*/ 597 h 314070"/>
                  <a:gd name="connsiteX1" fmla="*/ 998193 w 998193"/>
                  <a:gd name="connsiteY1" fmla="*/ 0 h 314070"/>
                  <a:gd name="connsiteX2" fmla="*/ 682891 w 998193"/>
                  <a:gd name="connsiteY2" fmla="*/ 312347 h 314070"/>
                  <a:gd name="connsiteX3" fmla="*/ 0 w 998193"/>
                  <a:gd name="connsiteY3" fmla="*/ 314070 h 314070"/>
                  <a:gd name="connsiteX4" fmla="*/ 315302 w 998193"/>
                  <a:gd name="connsiteY4" fmla="*/ 597 h 314070"/>
                  <a:gd name="connsiteX0" fmla="*/ 315302 w 1055385"/>
                  <a:gd name="connsiteY0" fmla="*/ 43491 h 356964"/>
                  <a:gd name="connsiteX1" fmla="*/ 1055385 w 1055385"/>
                  <a:gd name="connsiteY1" fmla="*/ 0 h 356964"/>
                  <a:gd name="connsiteX2" fmla="*/ 682891 w 1055385"/>
                  <a:gd name="connsiteY2" fmla="*/ 355241 h 356964"/>
                  <a:gd name="connsiteX3" fmla="*/ 0 w 1055385"/>
                  <a:gd name="connsiteY3" fmla="*/ 356964 h 356964"/>
                  <a:gd name="connsiteX4" fmla="*/ 315302 w 1055385"/>
                  <a:gd name="connsiteY4" fmla="*/ 43491 h 356964"/>
                  <a:gd name="connsiteX0" fmla="*/ 415389 w 1055385"/>
                  <a:gd name="connsiteY0" fmla="*/ 0 h 363516"/>
                  <a:gd name="connsiteX1" fmla="*/ 1055385 w 1055385"/>
                  <a:gd name="connsiteY1" fmla="*/ 6552 h 363516"/>
                  <a:gd name="connsiteX2" fmla="*/ 682891 w 1055385"/>
                  <a:gd name="connsiteY2" fmla="*/ 361793 h 363516"/>
                  <a:gd name="connsiteX3" fmla="*/ 0 w 1055385"/>
                  <a:gd name="connsiteY3" fmla="*/ 363516 h 363516"/>
                  <a:gd name="connsiteX4" fmla="*/ 415389 w 1055385"/>
                  <a:gd name="connsiteY4" fmla="*/ 0 h 363516"/>
                  <a:gd name="connsiteX0" fmla="*/ 308153 w 948149"/>
                  <a:gd name="connsiteY0" fmla="*/ 0 h 361793"/>
                  <a:gd name="connsiteX1" fmla="*/ 948149 w 948149"/>
                  <a:gd name="connsiteY1" fmla="*/ 6552 h 361793"/>
                  <a:gd name="connsiteX2" fmla="*/ 575655 w 948149"/>
                  <a:gd name="connsiteY2" fmla="*/ 361793 h 361793"/>
                  <a:gd name="connsiteX3" fmla="*/ 0 w 948149"/>
                  <a:gd name="connsiteY3" fmla="*/ 349218 h 361793"/>
                  <a:gd name="connsiteX4" fmla="*/ 308153 w 948149"/>
                  <a:gd name="connsiteY4" fmla="*/ 0 h 361793"/>
                  <a:gd name="connsiteX0" fmla="*/ 351047 w 991043"/>
                  <a:gd name="connsiteY0" fmla="*/ 0 h 370666"/>
                  <a:gd name="connsiteX1" fmla="*/ 991043 w 991043"/>
                  <a:gd name="connsiteY1" fmla="*/ 6552 h 370666"/>
                  <a:gd name="connsiteX2" fmla="*/ 618549 w 991043"/>
                  <a:gd name="connsiteY2" fmla="*/ 361793 h 370666"/>
                  <a:gd name="connsiteX3" fmla="*/ 0 w 991043"/>
                  <a:gd name="connsiteY3" fmla="*/ 370666 h 370666"/>
                  <a:gd name="connsiteX4" fmla="*/ 351047 w 991043"/>
                  <a:gd name="connsiteY4" fmla="*/ 0 h 370666"/>
                  <a:gd name="connsiteX0" fmla="*/ 361769 w 1001765"/>
                  <a:gd name="connsiteY0" fmla="*/ 0 h 370666"/>
                  <a:gd name="connsiteX1" fmla="*/ 1001765 w 1001765"/>
                  <a:gd name="connsiteY1" fmla="*/ 6552 h 370666"/>
                  <a:gd name="connsiteX2" fmla="*/ 629271 w 1001765"/>
                  <a:gd name="connsiteY2" fmla="*/ 361793 h 370666"/>
                  <a:gd name="connsiteX3" fmla="*/ 0 w 1001765"/>
                  <a:gd name="connsiteY3" fmla="*/ 370666 h 370666"/>
                  <a:gd name="connsiteX4" fmla="*/ 361769 w 1001765"/>
                  <a:gd name="connsiteY4" fmla="*/ 0 h 370666"/>
                  <a:gd name="connsiteX0" fmla="*/ 354621 w 994617"/>
                  <a:gd name="connsiteY0" fmla="*/ 0 h 367092"/>
                  <a:gd name="connsiteX1" fmla="*/ 994617 w 994617"/>
                  <a:gd name="connsiteY1" fmla="*/ 6552 h 367092"/>
                  <a:gd name="connsiteX2" fmla="*/ 622123 w 994617"/>
                  <a:gd name="connsiteY2" fmla="*/ 361793 h 367092"/>
                  <a:gd name="connsiteX3" fmla="*/ 0 w 994617"/>
                  <a:gd name="connsiteY3" fmla="*/ 367092 h 367092"/>
                  <a:gd name="connsiteX4" fmla="*/ 354621 w 994617"/>
                  <a:gd name="connsiteY4" fmla="*/ 0 h 367092"/>
                  <a:gd name="connsiteX0" fmla="*/ 354621 w 1001765"/>
                  <a:gd name="connsiteY0" fmla="*/ 7746 h 374838"/>
                  <a:gd name="connsiteX1" fmla="*/ 1001765 w 1001765"/>
                  <a:gd name="connsiteY1" fmla="*/ 0 h 374838"/>
                  <a:gd name="connsiteX2" fmla="*/ 622123 w 1001765"/>
                  <a:gd name="connsiteY2" fmla="*/ 369539 h 374838"/>
                  <a:gd name="connsiteX3" fmla="*/ 0 w 1001765"/>
                  <a:gd name="connsiteY3" fmla="*/ 374838 h 374838"/>
                  <a:gd name="connsiteX4" fmla="*/ 354621 w 1001765"/>
                  <a:gd name="connsiteY4" fmla="*/ 7746 h 374838"/>
                  <a:gd name="connsiteX0" fmla="*/ 354621 w 987467"/>
                  <a:gd name="connsiteY0" fmla="*/ 0 h 367092"/>
                  <a:gd name="connsiteX1" fmla="*/ 987467 w 987467"/>
                  <a:gd name="connsiteY1" fmla="*/ 2976 h 367092"/>
                  <a:gd name="connsiteX2" fmla="*/ 622123 w 987467"/>
                  <a:gd name="connsiteY2" fmla="*/ 361793 h 367092"/>
                  <a:gd name="connsiteX3" fmla="*/ 0 w 987467"/>
                  <a:gd name="connsiteY3" fmla="*/ 367092 h 367092"/>
                  <a:gd name="connsiteX4" fmla="*/ 354621 w 987467"/>
                  <a:gd name="connsiteY4" fmla="*/ 0 h 367092"/>
                  <a:gd name="connsiteX0" fmla="*/ 354621 w 987467"/>
                  <a:gd name="connsiteY0" fmla="*/ 0 h 368943"/>
                  <a:gd name="connsiteX1" fmla="*/ 987467 w 987467"/>
                  <a:gd name="connsiteY1" fmla="*/ 2976 h 368943"/>
                  <a:gd name="connsiteX2" fmla="*/ 611400 w 987467"/>
                  <a:gd name="connsiteY2" fmla="*/ 368943 h 368943"/>
                  <a:gd name="connsiteX3" fmla="*/ 0 w 987467"/>
                  <a:gd name="connsiteY3" fmla="*/ 367092 h 368943"/>
                  <a:gd name="connsiteX4" fmla="*/ 354621 w 987467"/>
                  <a:gd name="connsiteY4" fmla="*/ 0 h 368943"/>
                  <a:gd name="connsiteX0" fmla="*/ 347471 w 980317"/>
                  <a:gd name="connsiteY0" fmla="*/ 0 h 368943"/>
                  <a:gd name="connsiteX1" fmla="*/ 980317 w 980317"/>
                  <a:gd name="connsiteY1" fmla="*/ 2976 h 368943"/>
                  <a:gd name="connsiteX2" fmla="*/ 604250 w 980317"/>
                  <a:gd name="connsiteY2" fmla="*/ 368943 h 368943"/>
                  <a:gd name="connsiteX3" fmla="*/ 0 w 980317"/>
                  <a:gd name="connsiteY3" fmla="*/ 363518 h 368943"/>
                  <a:gd name="connsiteX4" fmla="*/ 347471 w 980317"/>
                  <a:gd name="connsiteY4" fmla="*/ 0 h 368943"/>
                  <a:gd name="connsiteX0" fmla="*/ 347471 w 980317"/>
                  <a:gd name="connsiteY0" fmla="*/ 0 h 374065"/>
                  <a:gd name="connsiteX1" fmla="*/ 980317 w 980317"/>
                  <a:gd name="connsiteY1" fmla="*/ 2976 h 374065"/>
                  <a:gd name="connsiteX2" fmla="*/ 594006 w 980317"/>
                  <a:gd name="connsiteY2" fmla="*/ 374065 h 374065"/>
                  <a:gd name="connsiteX3" fmla="*/ 0 w 980317"/>
                  <a:gd name="connsiteY3" fmla="*/ 363518 h 374065"/>
                  <a:gd name="connsiteX4" fmla="*/ 347471 w 980317"/>
                  <a:gd name="connsiteY4" fmla="*/ 0 h 374065"/>
                  <a:gd name="connsiteX0" fmla="*/ 342349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42349 w 975195"/>
                  <a:gd name="connsiteY4" fmla="*/ 0 h 374065"/>
                  <a:gd name="connsiteX0" fmla="*/ 363797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63797 w 975195"/>
                  <a:gd name="connsiteY4" fmla="*/ 0 h 374065"/>
                  <a:gd name="connsiteX0" fmla="*/ 385245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85245 w 975195"/>
                  <a:gd name="connsiteY4" fmla="*/ 0 h 374065"/>
                  <a:gd name="connsiteX0" fmla="*/ 385245 w 953747"/>
                  <a:gd name="connsiteY0" fmla="*/ 0 h 374065"/>
                  <a:gd name="connsiteX1" fmla="*/ 953747 w 953747"/>
                  <a:gd name="connsiteY1" fmla="*/ 2977 h 374065"/>
                  <a:gd name="connsiteX2" fmla="*/ 588884 w 953747"/>
                  <a:gd name="connsiteY2" fmla="*/ 374065 h 374065"/>
                  <a:gd name="connsiteX3" fmla="*/ 0 w 953747"/>
                  <a:gd name="connsiteY3" fmla="*/ 368640 h 374065"/>
                  <a:gd name="connsiteX4" fmla="*/ 385245 w 953747"/>
                  <a:gd name="connsiteY4" fmla="*/ 0 h 374065"/>
                  <a:gd name="connsiteX0" fmla="*/ 385245 w 964471"/>
                  <a:gd name="connsiteY0" fmla="*/ 4173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5245 w 964471"/>
                  <a:gd name="connsiteY4" fmla="*/ 4173 h 378238"/>
                  <a:gd name="connsiteX0" fmla="*/ 381671 w 964471"/>
                  <a:gd name="connsiteY0" fmla="*/ 599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1671 w 964471"/>
                  <a:gd name="connsiteY4" fmla="*/ 599 h 378238"/>
                  <a:gd name="connsiteX0" fmla="*/ 381671 w 964471"/>
                  <a:gd name="connsiteY0" fmla="*/ 0 h 377639"/>
                  <a:gd name="connsiteX1" fmla="*/ 964471 w 964471"/>
                  <a:gd name="connsiteY1" fmla="*/ 6551 h 377639"/>
                  <a:gd name="connsiteX2" fmla="*/ 588884 w 964471"/>
                  <a:gd name="connsiteY2" fmla="*/ 377639 h 377639"/>
                  <a:gd name="connsiteX3" fmla="*/ 0 w 964471"/>
                  <a:gd name="connsiteY3" fmla="*/ 372214 h 377639"/>
                  <a:gd name="connsiteX4" fmla="*/ 381671 w 964471"/>
                  <a:gd name="connsiteY4" fmla="*/ 0 h 377639"/>
                  <a:gd name="connsiteX0" fmla="*/ 774867 w 964471"/>
                  <a:gd name="connsiteY0" fmla="*/ 599 h 371088"/>
                  <a:gd name="connsiteX1" fmla="*/ 964471 w 964471"/>
                  <a:gd name="connsiteY1" fmla="*/ 0 h 371088"/>
                  <a:gd name="connsiteX2" fmla="*/ 588884 w 964471"/>
                  <a:gd name="connsiteY2" fmla="*/ 371088 h 371088"/>
                  <a:gd name="connsiteX3" fmla="*/ 0 w 964471"/>
                  <a:gd name="connsiteY3" fmla="*/ 365663 h 371088"/>
                  <a:gd name="connsiteX4" fmla="*/ 774867 w 964471"/>
                  <a:gd name="connsiteY4" fmla="*/ 599 h 371088"/>
                  <a:gd name="connsiteX0" fmla="*/ 360225 w 549829"/>
                  <a:gd name="connsiteY0" fmla="*/ 599 h 371088"/>
                  <a:gd name="connsiteX1" fmla="*/ 549829 w 549829"/>
                  <a:gd name="connsiteY1" fmla="*/ 0 h 371088"/>
                  <a:gd name="connsiteX2" fmla="*/ 174242 w 549829"/>
                  <a:gd name="connsiteY2" fmla="*/ 371088 h 371088"/>
                  <a:gd name="connsiteX3" fmla="*/ 0 w 549829"/>
                  <a:gd name="connsiteY3" fmla="*/ 362089 h 371088"/>
                  <a:gd name="connsiteX4" fmla="*/ 360225 w 549829"/>
                  <a:gd name="connsiteY4" fmla="*/ 599 h 371088"/>
                  <a:gd name="connsiteX0" fmla="*/ 360225 w 549829"/>
                  <a:gd name="connsiteY0" fmla="*/ 599 h 363938"/>
                  <a:gd name="connsiteX1" fmla="*/ 549829 w 549829"/>
                  <a:gd name="connsiteY1" fmla="*/ 0 h 363938"/>
                  <a:gd name="connsiteX2" fmla="*/ 192114 w 549829"/>
                  <a:gd name="connsiteY2" fmla="*/ 363938 h 363938"/>
                  <a:gd name="connsiteX3" fmla="*/ 0 w 549829"/>
                  <a:gd name="connsiteY3" fmla="*/ 362089 h 363938"/>
                  <a:gd name="connsiteX4" fmla="*/ 360225 w 549829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81392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92116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38781 w 528385"/>
                  <a:gd name="connsiteY0" fmla="*/ 599 h 363938"/>
                  <a:gd name="connsiteX1" fmla="*/ 528385 w 528385"/>
                  <a:gd name="connsiteY1" fmla="*/ 0 h 363938"/>
                  <a:gd name="connsiteX2" fmla="*/ 181394 w 528385"/>
                  <a:gd name="connsiteY2" fmla="*/ 363938 h 363938"/>
                  <a:gd name="connsiteX3" fmla="*/ 0 w 528385"/>
                  <a:gd name="connsiteY3" fmla="*/ 362089 h 363938"/>
                  <a:gd name="connsiteX4" fmla="*/ 338781 w 528385"/>
                  <a:gd name="connsiteY4" fmla="*/ 599 h 363938"/>
                  <a:gd name="connsiteX0" fmla="*/ 338781 w 528385"/>
                  <a:gd name="connsiteY0" fmla="*/ 599 h 371088"/>
                  <a:gd name="connsiteX1" fmla="*/ 528385 w 528385"/>
                  <a:gd name="connsiteY1" fmla="*/ 0 h 371088"/>
                  <a:gd name="connsiteX2" fmla="*/ 167096 w 528385"/>
                  <a:gd name="connsiteY2" fmla="*/ 371088 h 371088"/>
                  <a:gd name="connsiteX3" fmla="*/ 0 w 528385"/>
                  <a:gd name="connsiteY3" fmla="*/ 362089 h 371088"/>
                  <a:gd name="connsiteX4" fmla="*/ 338781 w 52838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4246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0671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9505 w 539109"/>
                  <a:gd name="connsiteY0" fmla="*/ 599 h 371088"/>
                  <a:gd name="connsiteX1" fmla="*/ 539109 w 539109"/>
                  <a:gd name="connsiteY1" fmla="*/ 0 h 371088"/>
                  <a:gd name="connsiteX2" fmla="*/ 174245 w 539109"/>
                  <a:gd name="connsiteY2" fmla="*/ 371088 h 371088"/>
                  <a:gd name="connsiteX3" fmla="*/ 0 w 539109"/>
                  <a:gd name="connsiteY3" fmla="*/ 365663 h 371088"/>
                  <a:gd name="connsiteX4" fmla="*/ 349505 w 539109"/>
                  <a:gd name="connsiteY4" fmla="*/ 599 h 371088"/>
                  <a:gd name="connsiteX0" fmla="*/ 349505 w 539109"/>
                  <a:gd name="connsiteY0" fmla="*/ 599 h 367514"/>
                  <a:gd name="connsiteX1" fmla="*/ 539109 w 539109"/>
                  <a:gd name="connsiteY1" fmla="*/ 0 h 367514"/>
                  <a:gd name="connsiteX2" fmla="*/ 167096 w 539109"/>
                  <a:gd name="connsiteY2" fmla="*/ 367514 h 367514"/>
                  <a:gd name="connsiteX3" fmla="*/ 0 w 539109"/>
                  <a:gd name="connsiteY3" fmla="*/ 365663 h 367514"/>
                  <a:gd name="connsiteX4" fmla="*/ 349505 w 539109"/>
                  <a:gd name="connsiteY4" fmla="*/ 599 h 367514"/>
                  <a:gd name="connsiteX0" fmla="*/ 367379 w 556983"/>
                  <a:gd name="connsiteY0" fmla="*/ 599 h 367514"/>
                  <a:gd name="connsiteX1" fmla="*/ 556983 w 556983"/>
                  <a:gd name="connsiteY1" fmla="*/ 0 h 367514"/>
                  <a:gd name="connsiteX2" fmla="*/ 184970 w 556983"/>
                  <a:gd name="connsiteY2" fmla="*/ 367514 h 367514"/>
                  <a:gd name="connsiteX3" fmla="*/ 0 w 556983"/>
                  <a:gd name="connsiteY3" fmla="*/ 365663 h 367514"/>
                  <a:gd name="connsiteX4" fmla="*/ 367379 w 556983"/>
                  <a:gd name="connsiteY4" fmla="*/ 599 h 367514"/>
                  <a:gd name="connsiteX0" fmla="*/ 374529 w 564133"/>
                  <a:gd name="connsiteY0" fmla="*/ 599 h 369237"/>
                  <a:gd name="connsiteX1" fmla="*/ 564133 w 564133"/>
                  <a:gd name="connsiteY1" fmla="*/ 0 h 369237"/>
                  <a:gd name="connsiteX2" fmla="*/ 192120 w 564133"/>
                  <a:gd name="connsiteY2" fmla="*/ 367514 h 369237"/>
                  <a:gd name="connsiteX3" fmla="*/ 0 w 564133"/>
                  <a:gd name="connsiteY3" fmla="*/ 369237 h 369237"/>
                  <a:gd name="connsiteX4" fmla="*/ 374529 w 564133"/>
                  <a:gd name="connsiteY4" fmla="*/ 599 h 369237"/>
                  <a:gd name="connsiteX0" fmla="*/ 374529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374529 w 582005"/>
                  <a:gd name="connsiteY4" fmla="*/ 599 h 369237"/>
                  <a:gd name="connsiteX0" fmla="*/ 403125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403125 w 582005"/>
                  <a:gd name="connsiteY4" fmla="*/ 599 h 36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005" h="369237">
                    <a:moveTo>
                      <a:pt x="403125" y="599"/>
                    </a:moveTo>
                    <a:lnTo>
                      <a:pt x="582005" y="0"/>
                    </a:lnTo>
                    <a:lnTo>
                      <a:pt x="192120" y="367514"/>
                    </a:lnTo>
                    <a:lnTo>
                      <a:pt x="0" y="369237"/>
                    </a:lnTo>
                    <a:lnTo>
                      <a:pt x="403125" y="599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1"/>
              <p:cNvSpPr/>
              <p:nvPr userDrawn="1"/>
            </p:nvSpPr>
            <p:spPr>
              <a:xfrm>
                <a:off x="8285178" y="4760172"/>
                <a:ext cx="552432" cy="38673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52435 w 1136305"/>
                  <a:gd name="connsiteY0" fmla="*/ 224718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652435 w 1136305"/>
                  <a:gd name="connsiteY4" fmla="*/ 224718 h 878425"/>
                  <a:gd name="connsiteX0" fmla="*/ 652435 w 920047"/>
                  <a:gd name="connsiteY0" fmla="*/ 596 h 654303"/>
                  <a:gd name="connsiteX1" fmla="*/ 920047 w 920047"/>
                  <a:gd name="connsiteY1" fmla="*/ 0 h 654303"/>
                  <a:gd name="connsiteX2" fmla="*/ 263790 w 920047"/>
                  <a:gd name="connsiteY2" fmla="*/ 652581 h 654303"/>
                  <a:gd name="connsiteX3" fmla="*/ 0 w 920047"/>
                  <a:gd name="connsiteY3" fmla="*/ 654303 h 654303"/>
                  <a:gd name="connsiteX4" fmla="*/ 652435 w 920047"/>
                  <a:gd name="connsiteY4" fmla="*/ 596 h 654303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5586 w 931843"/>
                  <a:gd name="connsiteY2" fmla="*/ 652581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9519 w 931843"/>
                  <a:gd name="connsiteY2" fmla="*/ 644718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44572 w 912184"/>
                  <a:gd name="connsiteY0" fmla="*/ 596 h 644718"/>
                  <a:gd name="connsiteX1" fmla="*/ 912184 w 912184"/>
                  <a:gd name="connsiteY1" fmla="*/ 0 h 644718"/>
                  <a:gd name="connsiteX2" fmla="*/ 259860 w 912184"/>
                  <a:gd name="connsiteY2" fmla="*/ 644718 h 644718"/>
                  <a:gd name="connsiteX3" fmla="*/ 0 w 912184"/>
                  <a:gd name="connsiteY3" fmla="*/ 638576 h 644718"/>
                  <a:gd name="connsiteX4" fmla="*/ 644572 w 912184"/>
                  <a:gd name="connsiteY4" fmla="*/ 596 h 644718"/>
                  <a:gd name="connsiteX0" fmla="*/ 644572 w 912184"/>
                  <a:gd name="connsiteY0" fmla="*/ 596 h 638575"/>
                  <a:gd name="connsiteX1" fmla="*/ 912184 w 912184"/>
                  <a:gd name="connsiteY1" fmla="*/ 0 h 638575"/>
                  <a:gd name="connsiteX2" fmla="*/ 275588 w 912184"/>
                  <a:gd name="connsiteY2" fmla="*/ 636853 h 638575"/>
                  <a:gd name="connsiteX3" fmla="*/ 0 w 912184"/>
                  <a:gd name="connsiteY3" fmla="*/ 638576 h 638575"/>
                  <a:gd name="connsiteX4" fmla="*/ 644572 w 912184"/>
                  <a:gd name="connsiteY4" fmla="*/ 596 h 638575"/>
                  <a:gd name="connsiteX0" fmla="*/ 660299 w 912184"/>
                  <a:gd name="connsiteY0" fmla="*/ 596 h 638577"/>
                  <a:gd name="connsiteX1" fmla="*/ 912184 w 912184"/>
                  <a:gd name="connsiteY1" fmla="*/ 0 h 638577"/>
                  <a:gd name="connsiteX2" fmla="*/ 275588 w 912184"/>
                  <a:gd name="connsiteY2" fmla="*/ 636853 h 638577"/>
                  <a:gd name="connsiteX3" fmla="*/ 0 w 912184"/>
                  <a:gd name="connsiteY3" fmla="*/ 638576 h 638577"/>
                  <a:gd name="connsiteX4" fmla="*/ 660299 w 912184"/>
                  <a:gd name="connsiteY4" fmla="*/ 596 h 63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184" h="638577">
                    <a:moveTo>
                      <a:pt x="660299" y="596"/>
                    </a:moveTo>
                    <a:lnTo>
                      <a:pt x="912184" y="0"/>
                    </a:lnTo>
                    <a:lnTo>
                      <a:pt x="275588" y="636853"/>
                    </a:lnTo>
                    <a:lnTo>
                      <a:pt x="0" y="638576"/>
                    </a:lnTo>
                    <a:lnTo>
                      <a:pt x="660299" y="596"/>
                    </a:lnTo>
                    <a:close/>
                  </a:path>
                </a:pathLst>
              </a:custGeom>
              <a:solidFill>
                <a:srgbClr val="599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ик 1"/>
              <p:cNvSpPr/>
              <p:nvPr/>
            </p:nvSpPr>
            <p:spPr>
              <a:xfrm>
                <a:off x="8365833" y="4483070"/>
                <a:ext cx="782863" cy="666330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884420 w 1175624"/>
                  <a:gd name="connsiteY0" fmla="*/ -1 h 877827"/>
                  <a:gd name="connsiteX1" fmla="*/ 1175624 w 1175624"/>
                  <a:gd name="connsiteY1" fmla="*/ 667832 h 877827"/>
                  <a:gd name="connsiteX2" fmla="*/ 263790 w 1175624"/>
                  <a:gd name="connsiteY2" fmla="*/ 876105 h 877827"/>
                  <a:gd name="connsiteX3" fmla="*/ 0 w 1175624"/>
                  <a:gd name="connsiteY3" fmla="*/ 877827 h 877827"/>
                  <a:gd name="connsiteX4" fmla="*/ 884420 w 1175624"/>
                  <a:gd name="connsiteY4" fmla="*/ -1 h 877827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263790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947951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91326"/>
                  <a:gd name="connsiteX1" fmla="*/ 1175624 w 1175624"/>
                  <a:gd name="connsiteY1" fmla="*/ 981331 h 1191326"/>
                  <a:gd name="connsiteX2" fmla="*/ 947951 w 1175624"/>
                  <a:gd name="connsiteY2" fmla="*/ 1189604 h 1191326"/>
                  <a:gd name="connsiteX3" fmla="*/ 0 w 1175624"/>
                  <a:gd name="connsiteY3" fmla="*/ 1191326 h 1191326"/>
                  <a:gd name="connsiteX4" fmla="*/ 1167521 w 1175624"/>
                  <a:gd name="connsiteY4" fmla="*/ 0 h 1191326"/>
                  <a:gd name="connsiteX0" fmla="*/ 1171453 w 1175624"/>
                  <a:gd name="connsiteY0" fmla="*/ 0 h 1199191"/>
                  <a:gd name="connsiteX1" fmla="*/ 1175624 w 1175624"/>
                  <a:gd name="connsiteY1" fmla="*/ 989196 h 1199191"/>
                  <a:gd name="connsiteX2" fmla="*/ 947951 w 1175624"/>
                  <a:gd name="connsiteY2" fmla="*/ 1197469 h 1199191"/>
                  <a:gd name="connsiteX3" fmla="*/ 0 w 1175624"/>
                  <a:gd name="connsiteY3" fmla="*/ 1199191 h 1199191"/>
                  <a:gd name="connsiteX4" fmla="*/ 1171453 w 1175624"/>
                  <a:gd name="connsiteY4" fmla="*/ 0 h 1199191"/>
                  <a:gd name="connsiteX0" fmla="*/ 1167521 w 1175624"/>
                  <a:gd name="connsiteY0" fmla="*/ 0 h 1159871"/>
                  <a:gd name="connsiteX1" fmla="*/ 1175624 w 1175624"/>
                  <a:gd name="connsiteY1" fmla="*/ 949876 h 1159871"/>
                  <a:gd name="connsiteX2" fmla="*/ 947951 w 1175624"/>
                  <a:gd name="connsiteY2" fmla="*/ 1158149 h 1159871"/>
                  <a:gd name="connsiteX3" fmla="*/ 0 w 1175624"/>
                  <a:gd name="connsiteY3" fmla="*/ 1159871 h 1159871"/>
                  <a:gd name="connsiteX4" fmla="*/ 1167521 w 1175624"/>
                  <a:gd name="connsiteY4" fmla="*/ 0 h 1159871"/>
                  <a:gd name="connsiteX0" fmla="*/ 1167521 w 1175624"/>
                  <a:gd name="connsiteY0" fmla="*/ 0 h 1179530"/>
                  <a:gd name="connsiteX1" fmla="*/ 1175624 w 1175624"/>
                  <a:gd name="connsiteY1" fmla="*/ 969535 h 1179530"/>
                  <a:gd name="connsiteX2" fmla="*/ 947951 w 1175624"/>
                  <a:gd name="connsiteY2" fmla="*/ 1177808 h 1179530"/>
                  <a:gd name="connsiteX3" fmla="*/ 0 w 1175624"/>
                  <a:gd name="connsiteY3" fmla="*/ 1179530 h 1179530"/>
                  <a:gd name="connsiteX4" fmla="*/ 1167521 w 1175624"/>
                  <a:gd name="connsiteY4" fmla="*/ 0 h 1179530"/>
                  <a:gd name="connsiteX0" fmla="*/ 1183249 w 1183376"/>
                  <a:gd name="connsiteY0" fmla="*/ 0 h 1179530"/>
                  <a:gd name="connsiteX1" fmla="*/ 1175624 w 1183376"/>
                  <a:gd name="connsiteY1" fmla="*/ 969535 h 1179530"/>
                  <a:gd name="connsiteX2" fmla="*/ 947951 w 1183376"/>
                  <a:gd name="connsiteY2" fmla="*/ 1177808 h 1179530"/>
                  <a:gd name="connsiteX3" fmla="*/ 0 w 1183376"/>
                  <a:gd name="connsiteY3" fmla="*/ 1179530 h 1179530"/>
                  <a:gd name="connsiteX4" fmla="*/ 1183249 w 1183376"/>
                  <a:gd name="connsiteY4" fmla="*/ 0 h 11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376" h="1179530">
                    <a:moveTo>
                      <a:pt x="1183249" y="0"/>
                    </a:moveTo>
                    <a:cubicBezTo>
                      <a:pt x="1184639" y="329732"/>
                      <a:pt x="1174234" y="639803"/>
                      <a:pt x="1175624" y="969535"/>
                    </a:cubicBezTo>
                    <a:lnTo>
                      <a:pt x="947951" y="1177808"/>
                    </a:lnTo>
                    <a:lnTo>
                      <a:pt x="0" y="1179530"/>
                    </a:lnTo>
                    <a:lnTo>
                      <a:pt x="1183249" y="0"/>
                    </a:lnTo>
                    <a:close/>
                  </a:path>
                </a:pathLst>
              </a:custGeom>
              <a:solidFill>
                <a:srgbClr val="2088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4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85DF8B1-E872-42F1-8CB8-E9FDA8065FAE}"/>
              </a:ext>
            </a:extLst>
          </p:cNvPr>
          <p:cNvSpPr txBox="1"/>
          <p:nvPr/>
        </p:nvSpPr>
        <p:spPr>
          <a:xfrm>
            <a:off x="332297" y="73796"/>
            <a:ext cx="14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Кубанский ГАУ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0137DEEE-EEED-4AAC-AB12-75E4B7D457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4" r="29066" b="45563"/>
          <a:stretch/>
        </p:blipFill>
        <p:spPr>
          <a:xfrm>
            <a:off x="135347" y="65149"/>
            <a:ext cx="193220" cy="33205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7720" y="473608"/>
            <a:ext cx="846179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Размер потерь зерна озимой пшеницы в зависимости от сроков уборки </a:t>
            </a:r>
          </a:p>
          <a:p>
            <a:pPr algn="ctr"/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(Г. Я. </a:t>
            </a:r>
            <a:r>
              <a:rPr lang="ru-RU" sz="2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Елистаров</a:t>
            </a: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Г. В. Коренев)</a:t>
            </a:r>
            <a:endParaRPr lang="ru-RU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319993"/>
              </p:ext>
            </p:extLst>
          </p:nvPr>
        </p:nvGraphicFramePr>
        <p:xfrm>
          <a:off x="328565" y="1365064"/>
          <a:ext cx="8502424" cy="3194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4749"/>
                <a:gridCol w="1179535"/>
                <a:gridCol w="1179535"/>
                <a:gridCol w="1179535"/>
                <a:gridCol w="1179535"/>
                <a:gridCol w="1179535"/>
              </a:tblGrid>
              <a:tr h="7986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уборки после наступления полной спелости зерна, дней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86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14-16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17-20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869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физическом весе, ц/га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9869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процентном выражении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2482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AE0033B4-E4F0-48CE-BE14-AD0726AFB534}"/>
              </a:ext>
            </a:extLst>
          </p:cNvPr>
          <p:cNvGrpSpPr/>
          <p:nvPr/>
        </p:nvGrpSpPr>
        <p:grpSpPr>
          <a:xfrm>
            <a:off x="627" y="-1674"/>
            <a:ext cx="1947080" cy="473955"/>
            <a:chOff x="-7620" y="-1"/>
            <a:chExt cx="1947080" cy="473955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3C7D57A6-B7B5-43FC-81D7-88327B328960}"/>
                </a:ext>
              </a:extLst>
            </p:cNvPr>
            <p:cNvSpPr/>
            <p:nvPr/>
          </p:nvSpPr>
          <p:spPr>
            <a:xfrm>
              <a:off x="-7620" y="-1"/>
              <a:ext cx="1484296" cy="473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p:sp>
          <p:nvSpPr>
            <p:cNvPr id="32" name="Прямоугольный треугольник 31">
              <a:extLst>
                <a:ext uri="{FF2B5EF4-FFF2-40B4-BE49-F238E27FC236}">
                  <a16:creationId xmlns:a16="http://schemas.microsoft.com/office/drawing/2014/main" xmlns="" id="{FE9761D8-47CD-42C3-AA90-480ECB80FEA7}"/>
                </a:ext>
              </a:extLst>
            </p:cNvPr>
            <p:cNvSpPr/>
            <p:nvPr/>
          </p:nvSpPr>
          <p:spPr>
            <a:xfrm flipV="1">
              <a:off x="1476676" y="0"/>
              <a:ext cx="462784" cy="47395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137DEEE-EEED-4AAC-AB12-75E4B7D457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4" r="29066" b="45563"/>
          <a:stretch/>
        </p:blipFill>
        <p:spPr>
          <a:xfrm>
            <a:off x="135347" y="65149"/>
            <a:ext cx="193220" cy="33205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85DF8B1-E872-42F1-8CB8-E9FDA8065FAE}"/>
              </a:ext>
            </a:extLst>
          </p:cNvPr>
          <p:cNvSpPr txBox="1"/>
          <p:nvPr/>
        </p:nvSpPr>
        <p:spPr>
          <a:xfrm>
            <a:off x="332297" y="73796"/>
            <a:ext cx="14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Кубанский ГАУ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381" y="412122"/>
            <a:ext cx="9141619" cy="74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600" b="1" spc="100" dirty="0" smtClean="0">
                <a:solidFill>
                  <a:srgbClr val="4A9075"/>
                </a:solidFill>
                <a:latin typeface="Arial Black" pitchFamily="34" charset="0"/>
                <a:cs typeface="Times New Roman" pitchFamily="18" charset="0"/>
              </a:rPr>
              <a:t>ЗАСОРЕННОСТЬ ПОЛЕЙ</a:t>
            </a:r>
            <a:endParaRPr lang="ru-RU" sz="2600" b="1" spc="100" dirty="0">
              <a:solidFill>
                <a:srgbClr val="4A9075"/>
              </a:solidFill>
              <a:latin typeface="Arial Black" pitchFamily="34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600" b="1" spc="100" dirty="0">
                <a:solidFill>
                  <a:srgbClr val="4A9075"/>
                </a:solidFill>
                <a:latin typeface="Arial Black" pitchFamily="34" charset="0"/>
                <a:cs typeface="Times New Roman" pitchFamily="18" charset="0"/>
              </a:rPr>
              <a:t>в условиях </a:t>
            </a:r>
            <a:r>
              <a:rPr lang="ru-RU" sz="2600" b="1" spc="100" dirty="0" smtClean="0">
                <a:solidFill>
                  <a:srgbClr val="4A9075"/>
                </a:solidFill>
                <a:latin typeface="Arial Black" pitchFamily="34" charset="0"/>
                <a:cs typeface="Times New Roman" pitchFamily="18" charset="0"/>
              </a:rPr>
              <a:t>2022 </a:t>
            </a:r>
            <a:r>
              <a:rPr lang="ru-RU" sz="2600" b="1" spc="100" dirty="0">
                <a:solidFill>
                  <a:srgbClr val="4A9075"/>
                </a:solidFill>
                <a:latin typeface="Arial Black" pitchFamily="34" charset="0"/>
                <a:cs typeface="Times New Roman" pitchFamily="18" charset="0"/>
              </a:rPr>
              <a:t>года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2381" y="-2835"/>
            <a:ext cx="9146315" cy="5156162"/>
            <a:chOff x="2381" y="-2835"/>
            <a:chExt cx="9146315" cy="515616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553220" y="-2835"/>
              <a:ext cx="7590783" cy="821504"/>
              <a:chOff x="178819" y="690002"/>
              <a:chExt cx="7590783" cy="82150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838315" y="692382"/>
                <a:ext cx="6153117" cy="320514"/>
              </a:xfrm>
              <a:custGeom>
                <a:avLst/>
                <a:gdLst>
                  <a:gd name="connsiteX0" fmla="*/ 0 w 6167832"/>
                  <a:gd name="connsiteY0" fmla="*/ 0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0 w 6167832"/>
                  <a:gd name="connsiteY4" fmla="*/ 0 h 337804"/>
                  <a:gd name="connsiteX0" fmla="*/ 377588 w 6167832"/>
                  <a:gd name="connsiteY0" fmla="*/ 4550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377588 w 6167832"/>
                  <a:gd name="connsiteY4" fmla="*/ 4550 h 337804"/>
                  <a:gd name="connsiteX0" fmla="*/ 322997 w 6167832"/>
                  <a:gd name="connsiteY0" fmla="*/ 9099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322997 w 6167832"/>
                  <a:gd name="connsiteY4" fmla="*/ 9099 h 337804"/>
                  <a:gd name="connsiteX0" fmla="*/ 322997 w 6167832"/>
                  <a:gd name="connsiteY0" fmla="*/ 13649 h 342354"/>
                  <a:gd name="connsiteX1" fmla="*/ 5671963 w 6167832"/>
                  <a:gd name="connsiteY1" fmla="*/ 0 h 342354"/>
                  <a:gd name="connsiteX2" fmla="*/ 6167832 w 6167832"/>
                  <a:gd name="connsiteY2" fmla="*/ 342354 h 342354"/>
                  <a:gd name="connsiteX3" fmla="*/ 0 w 6167832"/>
                  <a:gd name="connsiteY3" fmla="*/ 342354 h 342354"/>
                  <a:gd name="connsiteX4" fmla="*/ 322997 w 6167832"/>
                  <a:gd name="connsiteY4" fmla="*/ 13649 h 342354"/>
                  <a:gd name="connsiteX0" fmla="*/ 322997 w 5671963"/>
                  <a:gd name="connsiteY0" fmla="*/ 13649 h 342354"/>
                  <a:gd name="connsiteX1" fmla="*/ 5671963 w 5671963"/>
                  <a:gd name="connsiteY1" fmla="*/ 0 h 342354"/>
                  <a:gd name="connsiteX2" fmla="*/ 5344417 w 5671963"/>
                  <a:gd name="connsiteY2" fmla="*/ 342354 h 342354"/>
                  <a:gd name="connsiteX3" fmla="*/ 0 w 5671963"/>
                  <a:gd name="connsiteY3" fmla="*/ 342354 h 342354"/>
                  <a:gd name="connsiteX4" fmla="*/ 322997 w 5671963"/>
                  <a:gd name="connsiteY4" fmla="*/ 13649 h 342354"/>
                  <a:gd name="connsiteX0" fmla="*/ 322997 w 6176930"/>
                  <a:gd name="connsiteY0" fmla="*/ 4551 h 333256"/>
                  <a:gd name="connsiteX1" fmla="*/ 6176930 w 6176930"/>
                  <a:gd name="connsiteY1" fmla="*/ 0 h 333256"/>
                  <a:gd name="connsiteX2" fmla="*/ 5344417 w 6176930"/>
                  <a:gd name="connsiteY2" fmla="*/ 333256 h 333256"/>
                  <a:gd name="connsiteX3" fmla="*/ 0 w 6176930"/>
                  <a:gd name="connsiteY3" fmla="*/ 333256 h 333256"/>
                  <a:gd name="connsiteX4" fmla="*/ 322997 w 6176930"/>
                  <a:gd name="connsiteY4" fmla="*/ 4551 h 333256"/>
                  <a:gd name="connsiteX0" fmla="*/ 322997 w 6176930"/>
                  <a:gd name="connsiteY0" fmla="*/ 4551 h 333256"/>
                  <a:gd name="connsiteX1" fmla="*/ 6176930 w 6176930"/>
                  <a:gd name="connsiteY1" fmla="*/ 0 h 333256"/>
                  <a:gd name="connsiteX2" fmla="*/ 5853934 w 6176930"/>
                  <a:gd name="connsiteY2" fmla="*/ 324157 h 333256"/>
                  <a:gd name="connsiteX3" fmla="*/ 0 w 6176930"/>
                  <a:gd name="connsiteY3" fmla="*/ 333256 h 333256"/>
                  <a:gd name="connsiteX4" fmla="*/ 322997 w 6176930"/>
                  <a:gd name="connsiteY4" fmla="*/ 4551 h 333256"/>
                  <a:gd name="connsiteX0" fmla="*/ 334903 w 6176930"/>
                  <a:gd name="connsiteY0" fmla="*/ 0 h 335849"/>
                  <a:gd name="connsiteX1" fmla="*/ 6176930 w 6176930"/>
                  <a:gd name="connsiteY1" fmla="*/ 2593 h 335849"/>
                  <a:gd name="connsiteX2" fmla="*/ 5853934 w 6176930"/>
                  <a:gd name="connsiteY2" fmla="*/ 326750 h 335849"/>
                  <a:gd name="connsiteX3" fmla="*/ 0 w 6176930"/>
                  <a:gd name="connsiteY3" fmla="*/ 335849 h 335849"/>
                  <a:gd name="connsiteX4" fmla="*/ 334903 w 6176930"/>
                  <a:gd name="connsiteY4" fmla="*/ 0 h 335849"/>
                  <a:gd name="connsiteX0" fmla="*/ 334903 w 6176930"/>
                  <a:gd name="connsiteY0" fmla="*/ 0 h 335849"/>
                  <a:gd name="connsiteX1" fmla="*/ 6176930 w 6176930"/>
                  <a:gd name="connsiteY1" fmla="*/ 2593 h 335849"/>
                  <a:gd name="connsiteX2" fmla="*/ 5866634 w 6176930"/>
                  <a:gd name="connsiteY2" fmla="*/ 317225 h 335849"/>
                  <a:gd name="connsiteX3" fmla="*/ 0 w 6176930"/>
                  <a:gd name="connsiteY3" fmla="*/ 335849 h 335849"/>
                  <a:gd name="connsiteX4" fmla="*/ 334903 w 6176930"/>
                  <a:gd name="connsiteY4" fmla="*/ 0 h 335849"/>
                  <a:gd name="connsiteX0" fmla="*/ 311090 w 6153117"/>
                  <a:gd name="connsiteY0" fmla="*/ 0 h 317225"/>
                  <a:gd name="connsiteX1" fmla="*/ 6153117 w 6153117"/>
                  <a:gd name="connsiteY1" fmla="*/ 2593 h 317225"/>
                  <a:gd name="connsiteX2" fmla="*/ 5842821 w 6153117"/>
                  <a:gd name="connsiteY2" fmla="*/ 317225 h 317225"/>
                  <a:gd name="connsiteX3" fmla="*/ 0 w 6153117"/>
                  <a:gd name="connsiteY3" fmla="*/ 312037 h 317225"/>
                  <a:gd name="connsiteX4" fmla="*/ 311090 w 6153117"/>
                  <a:gd name="connsiteY4" fmla="*/ 0 h 317225"/>
                  <a:gd name="connsiteX0" fmla="*/ 311090 w 6153117"/>
                  <a:gd name="connsiteY0" fmla="*/ 0 h 320514"/>
                  <a:gd name="connsiteX1" fmla="*/ 6153117 w 6153117"/>
                  <a:gd name="connsiteY1" fmla="*/ 2593 h 320514"/>
                  <a:gd name="connsiteX2" fmla="*/ 5832953 w 6153117"/>
                  <a:gd name="connsiteY2" fmla="*/ 320514 h 320514"/>
                  <a:gd name="connsiteX3" fmla="*/ 0 w 6153117"/>
                  <a:gd name="connsiteY3" fmla="*/ 312037 h 320514"/>
                  <a:gd name="connsiteX4" fmla="*/ 311090 w 6153117"/>
                  <a:gd name="connsiteY4" fmla="*/ 0 h 3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3117" h="320514">
                    <a:moveTo>
                      <a:pt x="311090" y="0"/>
                    </a:moveTo>
                    <a:lnTo>
                      <a:pt x="6153117" y="2593"/>
                    </a:lnTo>
                    <a:lnTo>
                      <a:pt x="5832953" y="320514"/>
                    </a:lnTo>
                    <a:lnTo>
                      <a:pt x="0" y="312037"/>
                    </a:lnTo>
                    <a:lnTo>
                      <a:pt x="311090" y="0"/>
                    </a:lnTo>
                    <a:close/>
                  </a:path>
                </a:pathLst>
              </a:cu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6654532" y="690047"/>
                <a:ext cx="1115070" cy="821459"/>
                <a:chOff x="7298849" y="-8618"/>
                <a:chExt cx="1841221" cy="1356404"/>
              </a:xfrm>
            </p:grpSpPr>
            <p:sp>
              <p:nvSpPr>
                <p:cNvPr id="37" name="Прямоугольник 1"/>
                <p:cNvSpPr/>
                <p:nvPr/>
              </p:nvSpPr>
              <p:spPr>
                <a:xfrm>
                  <a:off x="7864231" y="-3571"/>
                  <a:ext cx="998193" cy="314071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1207743"/>
                    <a:gd name="connsiteY0" fmla="*/ 597 h 521897"/>
                    <a:gd name="connsiteX1" fmla="*/ 1207743 w 1207743"/>
                    <a:gd name="connsiteY1" fmla="*/ 0 h 521897"/>
                    <a:gd name="connsiteX2" fmla="*/ 194735 w 1207743"/>
                    <a:gd name="connsiteY2" fmla="*/ 521897 h 521897"/>
                    <a:gd name="connsiteX3" fmla="*/ 0 w 1207743"/>
                    <a:gd name="connsiteY3" fmla="*/ 521238 h 521897"/>
                    <a:gd name="connsiteX4" fmla="*/ 524852 w 1207743"/>
                    <a:gd name="connsiteY4" fmla="*/ 597 h 521897"/>
                    <a:gd name="connsiteX0" fmla="*/ 524852 w 1207743"/>
                    <a:gd name="connsiteY0" fmla="*/ 597 h 521238"/>
                    <a:gd name="connsiteX1" fmla="*/ 1207743 w 1207743"/>
                    <a:gd name="connsiteY1" fmla="*/ 0 h 521238"/>
                    <a:gd name="connsiteX2" fmla="*/ 897204 w 1207743"/>
                    <a:gd name="connsiteY2" fmla="*/ 302822 h 521238"/>
                    <a:gd name="connsiteX3" fmla="*/ 0 w 1207743"/>
                    <a:gd name="connsiteY3" fmla="*/ 521238 h 521238"/>
                    <a:gd name="connsiteX4" fmla="*/ 524852 w 1207743"/>
                    <a:gd name="connsiteY4" fmla="*/ 597 h 521238"/>
                    <a:gd name="connsiteX0" fmla="*/ 91465 w 774356"/>
                    <a:gd name="connsiteY0" fmla="*/ 597 h 302822"/>
                    <a:gd name="connsiteX1" fmla="*/ 774356 w 774356"/>
                    <a:gd name="connsiteY1" fmla="*/ 0 h 302822"/>
                    <a:gd name="connsiteX2" fmla="*/ 463817 w 774356"/>
                    <a:gd name="connsiteY2" fmla="*/ 302822 h 302822"/>
                    <a:gd name="connsiteX3" fmla="*/ 0 w 774356"/>
                    <a:gd name="connsiteY3" fmla="*/ 228344 h 302822"/>
                    <a:gd name="connsiteX4" fmla="*/ 91465 w 774356"/>
                    <a:gd name="connsiteY4" fmla="*/ 597 h 302822"/>
                    <a:gd name="connsiteX0" fmla="*/ 305778 w 988669"/>
                    <a:gd name="connsiteY0" fmla="*/ 597 h 302822"/>
                    <a:gd name="connsiteX1" fmla="*/ 988669 w 988669"/>
                    <a:gd name="connsiteY1" fmla="*/ 0 h 302822"/>
                    <a:gd name="connsiteX2" fmla="*/ 678130 w 988669"/>
                    <a:gd name="connsiteY2" fmla="*/ 302822 h 302822"/>
                    <a:gd name="connsiteX3" fmla="*/ 0 w 988669"/>
                    <a:gd name="connsiteY3" fmla="*/ 302163 h 302822"/>
                    <a:gd name="connsiteX4" fmla="*/ 305778 w 988669"/>
                    <a:gd name="connsiteY4" fmla="*/ 597 h 302822"/>
                    <a:gd name="connsiteX0" fmla="*/ 308159 w 991050"/>
                    <a:gd name="connsiteY0" fmla="*/ 597 h 309307"/>
                    <a:gd name="connsiteX1" fmla="*/ 991050 w 991050"/>
                    <a:gd name="connsiteY1" fmla="*/ 0 h 309307"/>
                    <a:gd name="connsiteX2" fmla="*/ 680511 w 991050"/>
                    <a:gd name="connsiteY2" fmla="*/ 302822 h 309307"/>
                    <a:gd name="connsiteX3" fmla="*/ 0 w 991050"/>
                    <a:gd name="connsiteY3" fmla="*/ 309307 h 309307"/>
                    <a:gd name="connsiteX4" fmla="*/ 308159 w 991050"/>
                    <a:gd name="connsiteY4" fmla="*/ 597 h 309307"/>
                    <a:gd name="connsiteX0" fmla="*/ 308159 w 991050"/>
                    <a:gd name="connsiteY0" fmla="*/ 597 h 312347"/>
                    <a:gd name="connsiteX1" fmla="*/ 991050 w 991050"/>
                    <a:gd name="connsiteY1" fmla="*/ 0 h 312347"/>
                    <a:gd name="connsiteX2" fmla="*/ 675748 w 991050"/>
                    <a:gd name="connsiteY2" fmla="*/ 312347 h 312347"/>
                    <a:gd name="connsiteX3" fmla="*/ 0 w 991050"/>
                    <a:gd name="connsiteY3" fmla="*/ 309307 h 312347"/>
                    <a:gd name="connsiteX4" fmla="*/ 308159 w 991050"/>
                    <a:gd name="connsiteY4" fmla="*/ 597 h 312347"/>
                    <a:gd name="connsiteX0" fmla="*/ 315302 w 998193"/>
                    <a:gd name="connsiteY0" fmla="*/ 597 h 314070"/>
                    <a:gd name="connsiteX1" fmla="*/ 998193 w 998193"/>
                    <a:gd name="connsiteY1" fmla="*/ 0 h 314070"/>
                    <a:gd name="connsiteX2" fmla="*/ 682891 w 998193"/>
                    <a:gd name="connsiteY2" fmla="*/ 312347 h 314070"/>
                    <a:gd name="connsiteX3" fmla="*/ 0 w 998193"/>
                    <a:gd name="connsiteY3" fmla="*/ 314070 h 314070"/>
                    <a:gd name="connsiteX4" fmla="*/ 315302 w 998193"/>
                    <a:gd name="connsiteY4" fmla="*/ 597 h 314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8193" h="314070">
                      <a:moveTo>
                        <a:pt x="315302" y="597"/>
                      </a:moveTo>
                      <a:lnTo>
                        <a:pt x="998193" y="0"/>
                      </a:lnTo>
                      <a:lnTo>
                        <a:pt x="682891" y="312347"/>
                      </a:lnTo>
                      <a:lnTo>
                        <a:pt x="0" y="314070"/>
                      </a:lnTo>
                      <a:lnTo>
                        <a:pt x="315302" y="597"/>
                      </a:lnTo>
                      <a:close/>
                    </a:path>
                  </a:pathLst>
                </a:custGeom>
                <a:solidFill>
                  <a:srgbClr val="5994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Прямоугольник 1"/>
                <p:cNvSpPr/>
                <p:nvPr/>
              </p:nvSpPr>
              <p:spPr>
                <a:xfrm>
                  <a:off x="7574414" y="-3571"/>
                  <a:ext cx="1136306" cy="878425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776737"/>
                    <a:gd name="connsiteY0" fmla="*/ 597 h 521897"/>
                    <a:gd name="connsiteX1" fmla="*/ 776737 w 776737"/>
                    <a:gd name="connsiteY1" fmla="*/ 0 h 521897"/>
                    <a:gd name="connsiteX2" fmla="*/ 194735 w 776737"/>
                    <a:gd name="connsiteY2" fmla="*/ 521897 h 521897"/>
                    <a:gd name="connsiteX3" fmla="*/ 0 w 776737"/>
                    <a:gd name="connsiteY3" fmla="*/ 521238 h 521897"/>
                    <a:gd name="connsiteX4" fmla="*/ 524852 w 776737"/>
                    <a:gd name="connsiteY4" fmla="*/ 597 h 521897"/>
                    <a:gd name="connsiteX0" fmla="*/ 632536 w 884421"/>
                    <a:gd name="connsiteY0" fmla="*/ 597 h 876703"/>
                    <a:gd name="connsiteX1" fmla="*/ 884421 w 884421"/>
                    <a:gd name="connsiteY1" fmla="*/ 0 h 876703"/>
                    <a:gd name="connsiteX2" fmla="*/ 0 w 884421"/>
                    <a:gd name="connsiteY2" fmla="*/ 876703 h 876703"/>
                    <a:gd name="connsiteX3" fmla="*/ 107684 w 884421"/>
                    <a:gd name="connsiteY3" fmla="*/ 521238 h 876703"/>
                    <a:gd name="connsiteX4" fmla="*/ 632536 w 884421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47122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59028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82039 w 1133924"/>
                    <a:gd name="connsiteY0" fmla="*/ 597 h 876703"/>
                    <a:gd name="connsiteX1" fmla="*/ 1133924 w 1133924"/>
                    <a:gd name="connsiteY1" fmla="*/ 0 h 876703"/>
                    <a:gd name="connsiteX2" fmla="*/ 261409 w 1133924"/>
                    <a:gd name="connsiteY2" fmla="*/ 876703 h 876703"/>
                    <a:gd name="connsiteX3" fmla="*/ 0 w 1133924"/>
                    <a:gd name="connsiteY3" fmla="*/ 873663 h 876703"/>
                    <a:gd name="connsiteX4" fmla="*/ 882039 w 1133924"/>
                    <a:gd name="connsiteY4" fmla="*/ 597 h 876703"/>
                    <a:gd name="connsiteX0" fmla="*/ 884420 w 1136305"/>
                    <a:gd name="connsiteY0" fmla="*/ 597 h 878425"/>
                    <a:gd name="connsiteX1" fmla="*/ 1136305 w 1136305"/>
                    <a:gd name="connsiteY1" fmla="*/ 0 h 878425"/>
                    <a:gd name="connsiteX2" fmla="*/ 263790 w 1136305"/>
                    <a:gd name="connsiteY2" fmla="*/ 876703 h 878425"/>
                    <a:gd name="connsiteX3" fmla="*/ 0 w 1136305"/>
                    <a:gd name="connsiteY3" fmla="*/ 878425 h 878425"/>
                    <a:gd name="connsiteX4" fmla="*/ 884420 w 1136305"/>
                    <a:gd name="connsiteY4" fmla="*/ 597 h 878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6305" h="878425">
                      <a:moveTo>
                        <a:pt x="884420" y="597"/>
                      </a:moveTo>
                      <a:lnTo>
                        <a:pt x="1136305" y="0"/>
                      </a:lnTo>
                      <a:lnTo>
                        <a:pt x="263790" y="876703"/>
                      </a:lnTo>
                      <a:lnTo>
                        <a:pt x="0" y="878425"/>
                      </a:lnTo>
                      <a:lnTo>
                        <a:pt x="884420" y="597"/>
                      </a:lnTo>
                      <a:close/>
                    </a:path>
                  </a:pathLst>
                </a:custGeom>
                <a:solidFill>
                  <a:srgbClr val="2088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Правильный пятиугольник 3"/>
                <p:cNvSpPr/>
                <p:nvPr/>
              </p:nvSpPr>
              <p:spPr>
                <a:xfrm>
                  <a:off x="7497358" y="-4762"/>
                  <a:ext cx="1642711" cy="1352548"/>
                </a:xfrm>
                <a:custGeom>
                  <a:avLst/>
                  <a:gdLst>
                    <a:gd name="connsiteX0" fmla="*/ 1 w 912019"/>
                    <a:gd name="connsiteY0" fmla="*/ 251037 h 657225"/>
                    <a:gd name="connsiteX1" fmla="*/ 456010 w 912019"/>
                    <a:gd name="connsiteY1" fmla="*/ 0 h 657225"/>
                    <a:gd name="connsiteX2" fmla="*/ 912018 w 912019"/>
                    <a:gd name="connsiteY2" fmla="*/ 251037 h 657225"/>
                    <a:gd name="connsiteX3" fmla="*/ 737838 w 912019"/>
                    <a:gd name="connsiteY3" fmla="*/ 657223 h 657225"/>
                    <a:gd name="connsiteX4" fmla="*/ 174181 w 912019"/>
                    <a:gd name="connsiteY4" fmla="*/ 657223 h 657225"/>
                    <a:gd name="connsiteX5" fmla="*/ 1 w 912019"/>
                    <a:gd name="connsiteY5" fmla="*/ 251037 h 657225"/>
                    <a:gd name="connsiteX0" fmla="*/ 0 w 1816892"/>
                    <a:gd name="connsiteY0" fmla="*/ 1348793 h 1348793"/>
                    <a:gd name="connsiteX1" fmla="*/ 1360884 w 1816892"/>
                    <a:gd name="connsiteY1" fmla="*/ 0 h 1348793"/>
                    <a:gd name="connsiteX2" fmla="*/ 1816892 w 1816892"/>
                    <a:gd name="connsiteY2" fmla="*/ 251037 h 1348793"/>
                    <a:gd name="connsiteX3" fmla="*/ 1642712 w 1816892"/>
                    <a:gd name="connsiteY3" fmla="*/ 657223 h 1348793"/>
                    <a:gd name="connsiteX4" fmla="*/ 1079055 w 1816892"/>
                    <a:gd name="connsiteY4" fmla="*/ 657223 h 1348793"/>
                    <a:gd name="connsiteX5" fmla="*/ 0 w 1816892"/>
                    <a:gd name="connsiteY5" fmla="*/ 1348793 h 1348793"/>
                    <a:gd name="connsiteX0" fmla="*/ 0 w 1816892"/>
                    <a:gd name="connsiteY0" fmla="*/ 1348793 h 1352548"/>
                    <a:gd name="connsiteX1" fmla="*/ 1360884 w 1816892"/>
                    <a:gd name="connsiteY1" fmla="*/ 0 h 1352548"/>
                    <a:gd name="connsiteX2" fmla="*/ 1816892 w 1816892"/>
                    <a:gd name="connsiteY2" fmla="*/ 251037 h 1352548"/>
                    <a:gd name="connsiteX3" fmla="*/ 1642712 w 1816892"/>
                    <a:gd name="connsiteY3" fmla="*/ 657223 h 1352548"/>
                    <a:gd name="connsiteX4" fmla="*/ 929036 w 1816892"/>
                    <a:gd name="connsiteY4" fmla="*/ 1352548 h 1352548"/>
                    <a:gd name="connsiteX5" fmla="*/ 0 w 1816892"/>
                    <a:gd name="connsiteY5" fmla="*/ 1348793 h 1352548"/>
                    <a:gd name="connsiteX0" fmla="*/ 0 w 1642712"/>
                    <a:gd name="connsiteY0" fmla="*/ 1348793 h 1352548"/>
                    <a:gd name="connsiteX1" fmla="*/ 1360884 w 1642712"/>
                    <a:gd name="connsiteY1" fmla="*/ 0 h 1352548"/>
                    <a:gd name="connsiteX2" fmla="*/ 1640680 w 1642712"/>
                    <a:gd name="connsiteY2" fmla="*/ 1005 h 1352548"/>
                    <a:gd name="connsiteX3" fmla="*/ 1642712 w 1642712"/>
                    <a:gd name="connsiteY3" fmla="*/ 657223 h 1352548"/>
                    <a:gd name="connsiteX4" fmla="*/ 929036 w 1642712"/>
                    <a:gd name="connsiteY4" fmla="*/ 1352548 h 1352548"/>
                    <a:gd name="connsiteX5" fmla="*/ 0 w 1642712"/>
                    <a:gd name="connsiteY5" fmla="*/ 1348793 h 1352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2712" h="1352548">
                      <a:moveTo>
                        <a:pt x="0" y="1348793"/>
                      </a:moveTo>
                      <a:lnTo>
                        <a:pt x="1360884" y="0"/>
                      </a:lnTo>
                      <a:lnTo>
                        <a:pt x="1640680" y="1005"/>
                      </a:lnTo>
                      <a:cubicBezTo>
                        <a:pt x="1641357" y="219744"/>
                        <a:pt x="1642035" y="438484"/>
                        <a:pt x="1642712" y="657223"/>
                      </a:cubicBezTo>
                      <a:lnTo>
                        <a:pt x="929036" y="1352548"/>
                      </a:lnTo>
                      <a:lnTo>
                        <a:pt x="0" y="1348793"/>
                      </a:lnTo>
                      <a:close/>
                    </a:path>
                  </a:pathLst>
                </a:custGeom>
                <a:solidFill>
                  <a:srgbClr val="53C4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Равнобедренный треугольник 4"/>
                <p:cNvSpPr/>
                <p:nvPr/>
              </p:nvSpPr>
              <p:spPr>
                <a:xfrm>
                  <a:off x="8705491" y="643512"/>
                  <a:ext cx="434579" cy="428627"/>
                </a:xfrm>
                <a:custGeom>
                  <a:avLst/>
                  <a:gdLst>
                    <a:gd name="connsiteX0" fmla="*/ 0 w 602457"/>
                    <a:gd name="connsiteY0" fmla="*/ 540544 h 540544"/>
                    <a:gd name="connsiteX1" fmla="*/ 301229 w 602457"/>
                    <a:gd name="connsiteY1" fmla="*/ 0 h 540544"/>
                    <a:gd name="connsiteX2" fmla="*/ 602457 w 602457"/>
                    <a:gd name="connsiteY2" fmla="*/ 540544 h 540544"/>
                    <a:gd name="connsiteX3" fmla="*/ 0 w 602457"/>
                    <a:gd name="connsiteY3" fmla="*/ 540544 h 540544"/>
                    <a:gd name="connsiteX0" fmla="*/ 0 w 606029"/>
                    <a:gd name="connsiteY0" fmla="*/ 428626 h 428626"/>
                    <a:gd name="connsiteX1" fmla="*/ 606029 w 606029"/>
                    <a:gd name="connsiteY1" fmla="*/ 0 h 428626"/>
                    <a:gd name="connsiteX2" fmla="*/ 602457 w 606029"/>
                    <a:gd name="connsiteY2" fmla="*/ 428626 h 428626"/>
                    <a:gd name="connsiteX3" fmla="*/ 0 w 606029"/>
                    <a:gd name="connsiteY3" fmla="*/ 428626 h 428626"/>
                    <a:gd name="connsiteX0" fmla="*/ 0 w 260747"/>
                    <a:gd name="connsiteY0" fmla="*/ 342901 h 428626"/>
                    <a:gd name="connsiteX1" fmla="*/ 260747 w 260747"/>
                    <a:gd name="connsiteY1" fmla="*/ 0 h 428626"/>
                    <a:gd name="connsiteX2" fmla="*/ 257175 w 260747"/>
                    <a:gd name="connsiteY2" fmla="*/ 428626 h 428626"/>
                    <a:gd name="connsiteX3" fmla="*/ 0 w 260747"/>
                    <a:gd name="connsiteY3" fmla="*/ 342901 h 428626"/>
                    <a:gd name="connsiteX0" fmla="*/ 0 w 434578"/>
                    <a:gd name="connsiteY0" fmla="*/ 428626 h 428626"/>
                    <a:gd name="connsiteX1" fmla="*/ 434578 w 434578"/>
                    <a:gd name="connsiteY1" fmla="*/ 0 h 428626"/>
                    <a:gd name="connsiteX2" fmla="*/ 431006 w 434578"/>
                    <a:gd name="connsiteY2" fmla="*/ 428626 h 428626"/>
                    <a:gd name="connsiteX3" fmla="*/ 0 w 434578"/>
                    <a:gd name="connsiteY3" fmla="*/ 428626 h 428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4578" h="428626">
                      <a:moveTo>
                        <a:pt x="0" y="428626"/>
                      </a:moveTo>
                      <a:lnTo>
                        <a:pt x="434578" y="0"/>
                      </a:lnTo>
                      <a:cubicBezTo>
                        <a:pt x="433387" y="142875"/>
                        <a:pt x="432197" y="285751"/>
                        <a:pt x="431006" y="428626"/>
                      </a:cubicBezTo>
                      <a:lnTo>
                        <a:pt x="0" y="428626"/>
                      </a:lnTo>
                      <a:close/>
                    </a:path>
                  </a:pathLst>
                </a:custGeom>
                <a:solidFill>
                  <a:srgbClr val="2088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рямоугольник 1"/>
                <p:cNvSpPr/>
                <p:nvPr/>
              </p:nvSpPr>
              <p:spPr>
                <a:xfrm>
                  <a:off x="7298849" y="-8618"/>
                  <a:ext cx="744012" cy="533092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36648 w 736145"/>
                    <a:gd name="connsiteY0" fmla="*/ 0 h 532437"/>
                    <a:gd name="connsiteX1" fmla="*/ 736145 w 736145"/>
                    <a:gd name="connsiteY1" fmla="*/ 1784 h 532437"/>
                    <a:gd name="connsiteX2" fmla="*/ 206531 w 736145"/>
                    <a:gd name="connsiteY2" fmla="*/ 521300 h 532437"/>
                    <a:gd name="connsiteX3" fmla="*/ 0 w 736145"/>
                    <a:gd name="connsiteY3" fmla="*/ 532437 h 532437"/>
                    <a:gd name="connsiteX4" fmla="*/ 536648 w 736145"/>
                    <a:gd name="connsiteY4" fmla="*/ 0 h 532437"/>
                    <a:gd name="connsiteX0" fmla="*/ 536648 w 736145"/>
                    <a:gd name="connsiteY0" fmla="*/ 0 h 532437"/>
                    <a:gd name="connsiteX1" fmla="*/ 736145 w 736145"/>
                    <a:gd name="connsiteY1" fmla="*/ 1784 h 532437"/>
                    <a:gd name="connsiteX2" fmla="*/ 194734 w 736145"/>
                    <a:gd name="connsiteY2" fmla="*/ 529163 h 532437"/>
                    <a:gd name="connsiteX3" fmla="*/ 0 w 736145"/>
                    <a:gd name="connsiteY3" fmla="*/ 532437 h 532437"/>
                    <a:gd name="connsiteX4" fmla="*/ 536648 w 736145"/>
                    <a:gd name="connsiteY4" fmla="*/ 0 h 532437"/>
                    <a:gd name="connsiteX0" fmla="*/ 536648 w 736145"/>
                    <a:gd name="connsiteY0" fmla="*/ 0 h 537026"/>
                    <a:gd name="connsiteX1" fmla="*/ 736145 w 736145"/>
                    <a:gd name="connsiteY1" fmla="*/ 1784 h 537026"/>
                    <a:gd name="connsiteX2" fmla="*/ 202599 w 736145"/>
                    <a:gd name="connsiteY2" fmla="*/ 537026 h 537026"/>
                    <a:gd name="connsiteX3" fmla="*/ 0 w 736145"/>
                    <a:gd name="connsiteY3" fmla="*/ 532437 h 537026"/>
                    <a:gd name="connsiteX4" fmla="*/ 536648 w 736145"/>
                    <a:gd name="connsiteY4" fmla="*/ 0 h 537026"/>
                    <a:gd name="connsiteX0" fmla="*/ 532716 w 732213"/>
                    <a:gd name="connsiteY0" fmla="*/ 0 h 537026"/>
                    <a:gd name="connsiteX1" fmla="*/ 732213 w 732213"/>
                    <a:gd name="connsiteY1" fmla="*/ 1784 h 537026"/>
                    <a:gd name="connsiteX2" fmla="*/ 198667 w 732213"/>
                    <a:gd name="connsiteY2" fmla="*/ 537026 h 537026"/>
                    <a:gd name="connsiteX3" fmla="*/ 0 w 732213"/>
                    <a:gd name="connsiteY3" fmla="*/ 477391 h 537026"/>
                    <a:gd name="connsiteX4" fmla="*/ 532716 w 732213"/>
                    <a:gd name="connsiteY4" fmla="*/ 0 h 537026"/>
                    <a:gd name="connsiteX0" fmla="*/ 532716 w 732213"/>
                    <a:gd name="connsiteY0" fmla="*/ 0 h 477391"/>
                    <a:gd name="connsiteX1" fmla="*/ 732213 w 732213"/>
                    <a:gd name="connsiteY1" fmla="*/ 1784 h 477391"/>
                    <a:gd name="connsiteX2" fmla="*/ 273374 w 732213"/>
                    <a:gd name="connsiteY2" fmla="*/ 470183 h 477391"/>
                    <a:gd name="connsiteX3" fmla="*/ 0 w 732213"/>
                    <a:gd name="connsiteY3" fmla="*/ 477391 h 477391"/>
                    <a:gd name="connsiteX4" fmla="*/ 532716 w 732213"/>
                    <a:gd name="connsiteY4" fmla="*/ 0 h 477391"/>
                    <a:gd name="connsiteX0" fmla="*/ 516988 w 716485"/>
                    <a:gd name="connsiteY0" fmla="*/ 0 h 536371"/>
                    <a:gd name="connsiteX1" fmla="*/ 716485 w 716485"/>
                    <a:gd name="connsiteY1" fmla="*/ 1784 h 536371"/>
                    <a:gd name="connsiteX2" fmla="*/ 257646 w 716485"/>
                    <a:gd name="connsiteY2" fmla="*/ 470183 h 536371"/>
                    <a:gd name="connsiteX3" fmla="*/ 0 w 716485"/>
                    <a:gd name="connsiteY3" fmla="*/ 536371 h 536371"/>
                    <a:gd name="connsiteX4" fmla="*/ 516988 w 716485"/>
                    <a:gd name="connsiteY4" fmla="*/ 0 h 536371"/>
                    <a:gd name="connsiteX0" fmla="*/ 516988 w 716485"/>
                    <a:gd name="connsiteY0" fmla="*/ 0 h 536371"/>
                    <a:gd name="connsiteX1" fmla="*/ 716485 w 716485"/>
                    <a:gd name="connsiteY1" fmla="*/ 1784 h 536371"/>
                    <a:gd name="connsiteX2" fmla="*/ 198667 w 716485"/>
                    <a:gd name="connsiteY2" fmla="*/ 533095 h 536371"/>
                    <a:gd name="connsiteX3" fmla="*/ 0 w 716485"/>
                    <a:gd name="connsiteY3" fmla="*/ 536371 h 536371"/>
                    <a:gd name="connsiteX4" fmla="*/ 516988 w 716485"/>
                    <a:gd name="connsiteY4" fmla="*/ 0 h 536371"/>
                    <a:gd name="connsiteX0" fmla="*/ 513056 w 712553"/>
                    <a:gd name="connsiteY0" fmla="*/ 0 h 533095"/>
                    <a:gd name="connsiteX1" fmla="*/ 712553 w 712553"/>
                    <a:gd name="connsiteY1" fmla="*/ 1784 h 533095"/>
                    <a:gd name="connsiteX2" fmla="*/ 194735 w 712553"/>
                    <a:gd name="connsiteY2" fmla="*/ 533095 h 533095"/>
                    <a:gd name="connsiteX3" fmla="*/ 0 w 712553"/>
                    <a:gd name="connsiteY3" fmla="*/ 532439 h 533095"/>
                    <a:gd name="connsiteX4" fmla="*/ 513056 w 712553"/>
                    <a:gd name="connsiteY4" fmla="*/ 0 h 533095"/>
                    <a:gd name="connsiteX0" fmla="*/ 513056 w 712553"/>
                    <a:gd name="connsiteY0" fmla="*/ 0 h 532439"/>
                    <a:gd name="connsiteX1" fmla="*/ 712553 w 712553"/>
                    <a:gd name="connsiteY1" fmla="*/ 1784 h 532439"/>
                    <a:gd name="connsiteX2" fmla="*/ 210463 w 712553"/>
                    <a:gd name="connsiteY2" fmla="*/ 529163 h 532439"/>
                    <a:gd name="connsiteX3" fmla="*/ 0 w 712553"/>
                    <a:gd name="connsiteY3" fmla="*/ 532439 h 532439"/>
                    <a:gd name="connsiteX4" fmla="*/ 513056 w 712553"/>
                    <a:gd name="connsiteY4" fmla="*/ 0 h 532439"/>
                    <a:gd name="connsiteX0" fmla="*/ 501260 w 700757"/>
                    <a:gd name="connsiteY0" fmla="*/ 0 h 529163"/>
                    <a:gd name="connsiteX1" fmla="*/ 700757 w 700757"/>
                    <a:gd name="connsiteY1" fmla="*/ 1784 h 529163"/>
                    <a:gd name="connsiteX2" fmla="*/ 198667 w 700757"/>
                    <a:gd name="connsiteY2" fmla="*/ 529163 h 529163"/>
                    <a:gd name="connsiteX3" fmla="*/ 0 w 700757"/>
                    <a:gd name="connsiteY3" fmla="*/ 528507 h 529163"/>
                    <a:gd name="connsiteX4" fmla="*/ 501260 w 700757"/>
                    <a:gd name="connsiteY4" fmla="*/ 0 h 529163"/>
                    <a:gd name="connsiteX0" fmla="*/ 493395 w 692892"/>
                    <a:gd name="connsiteY0" fmla="*/ 0 h 529163"/>
                    <a:gd name="connsiteX1" fmla="*/ 692892 w 692892"/>
                    <a:gd name="connsiteY1" fmla="*/ 1784 h 529163"/>
                    <a:gd name="connsiteX2" fmla="*/ 190802 w 692892"/>
                    <a:gd name="connsiteY2" fmla="*/ 529163 h 529163"/>
                    <a:gd name="connsiteX3" fmla="*/ 0 w 692892"/>
                    <a:gd name="connsiteY3" fmla="*/ 524576 h 529163"/>
                    <a:gd name="connsiteX4" fmla="*/ 493395 w 692892"/>
                    <a:gd name="connsiteY4" fmla="*/ 0 h 529163"/>
                    <a:gd name="connsiteX0" fmla="*/ 493395 w 692892"/>
                    <a:gd name="connsiteY0" fmla="*/ 0 h 525230"/>
                    <a:gd name="connsiteX1" fmla="*/ 692892 w 692892"/>
                    <a:gd name="connsiteY1" fmla="*/ 1784 h 525230"/>
                    <a:gd name="connsiteX2" fmla="*/ 190802 w 692892"/>
                    <a:gd name="connsiteY2" fmla="*/ 525230 h 525230"/>
                    <a:gd name="connsiteX3" fmla="*/ 0 w 692892"/>
                    <a:gd name="connsiteY3" fmla="*/ 524576 h 525230"/>
                    <a:gd name="connsiteX4" fmla="*/ 493395 w 692892"/>
                    <a:gd name="connsiteY4" fmla="*/ 0 h 525230"/>
                    <a:gd name="connsiteX0" fmla="*/ 524851 w 724348"/>
                    <a:gd name="connsiteY0" fmla="*/ 0 h 532439"/>
                    <a:gd name="connsiteX1" fmla="*/ 724348 w 724348"/>
                    <a:gd name="connsiteY1" fmla="*/ 1784 h 532439"/>
                    <a:gd name="connsiteX2" fmla="*/ 222258 w 724348"/>
                    <a:gd name="connsiteY2" fmla="*/ 525230 h 532439"/>
                    <a:gd name="connsiteX3" fmla="*/ 0 w 724348"/>
                    <a:gd name="connsiteY3" fmla="*/ 532439 h 532439"/>
                    <a:gd name="connsiteX4" fmla="*/ 524851 w 724348"/>
                    <a:gd name="connsiteY4" fmla="*/ 0 h 532439"/>
                    <a:gd name="connsiteX0" fmla="*/ 544512 w 744009"/>
                    <a:gd name="connsiteY0" fmla="*/ 0 h 532439"/>
                    <a:gd name="connsiteX1" fmla="*/ 744009 w 744009"/>
                    <a:gd name="connsiteY1" fmla="*/ 1784 h 532439"/>
                    <a:gd name="connsiteX2" fmla="*/ 241919 w 744009"/>
                    <a:gd name="connsiteY2" fmla="*/ 525230 h 532439"/>
                    <a:gd name="connsiteX3" fmla="*/ 0 w 744009"/>
                    <a:gd name="connsiteY3" fmla="*/ 532439 h 532439"/>
                    <a:gd name="connsiteX4" fmla="*/ 544512 w 744009"/>
                    <a:gd name="connsiteY4" fmla="*/ 0 h 532439"/>
                    <a:gd name="connsiteX0" fmla="*/ 544512 w 744009"/>
                    <a:gd name="connsiteY0" fmla="*/ 0 h 533093"/>
                    <a:gd name="connsiteX1" fmla="*/ 744009 w 744009"/>
                    <a:gd name="connsiteY1" fmla="*/ 1784 h 533093"/>
                    <a:gd name="connsiteX2" fmla="*/ 206532 w 744009"/>
                    <a:gd name="connsiteY2" fmla="*/ 533093 h 533093"/>
                    <a:gd name="connsiteX3" fmla="*/ 0 w 744009"/>
                    <a:gd name="connsiteY3" fmla="*/ 532439 h 533093"/>
                    <a:gd name="connsiteX4" fmla="*/ 544512 w 744009"/>
                    <a:gd name="connsiteY4" fmla="*/ 0 h 53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009" h="533093">
                      <a:moveTo>
                        <a:pt x="544512" y="0"/>
                      </a:moveTo>
                      <a:lnTo>
                        <a:pt x="744009" y="1784"/>
                      </a:lnTo>
                      <a:lnTo>
                        <a:pt x="206532" y="533093"/>
                      </a:lnTo>
                      <a:lnTo>
                        <a:pt x="0" y="532439"/>
                      </a:lnTo>
                      <a:lnTo>
                        <a:pt x="544512" y="0"/>
                      </a:lnTo>
                      <a:close/>
                    </a:path>
                  </a:pathLst>
                </a:custGeom>
                <a:solidFill>
                  <a:srgbClr val="A3D3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2" name="Прямоугольник 1"/>
              <p:cNvSpPr/>
              <p:nvPr/>
            </p:nvSpPr>
            <p:spPr>
              <a:xfrm>
                <a:off x="178819" y="692382"/>
                <a:ext cx="576365" cy="47700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20631 w 872516"/>
                  <a:gd name="connsiteY0" fmla="*/ 597 h 876703"/>
                  <a:gd name="connsiteX1" fmla="*/ 872516 w 872516"/>
                  <a:gd name="connsiteY1" fmla="*/ 0 h 876703"/>
                  <a:gd name="connsiteX2" fmla="*/ 1 w 872516"/>
                  <a:gd name="connsiteY2" fmla="*/ 876703 h 876703"/>
                  <a:gd name="connsiteX3" fmla="*/ 108901 w 872516"/>
                  <a:gd name="connsiteY3" fmla="*/ 606076 h 876703"/>
                  <a:gd name="connsiteX4" fmla="*/ 620631 w 872516"/>
                  <a:gd name="connsiteY4" fmla="*/ 597 h 876703"/>
                  <a:gd name="connsiteX0" fmla="*/ 769745 w 1021630"/>
                  <a:gd name="connsiteY0" fmla="*/ 597 h 876703"/>
                  <a:gd name="connsiteX1" fmla="*/ 1021630 w 1021630"/>
                  <a:gd name="connsiteY1" fmla="*/ 0 h 876703"/>
                  <a:gd name="connsiteX2" fmla="*/ 149115 w 1021630"/>
                  <a:gd name="connsiteY2" fmla="*/ 876703 h 876703"/>
                  <a:gd name="connsiteX3" fmla="*/ 0 w 1021630"/>
                  <a:gd name="connsiteY3" fmla="*/ 773307 h 876703"/>
                  <a:gd name="connsiteX4" fmla="*/ 769745 w 1021630"/>
                  <a:gd name="connsiteY4" fmla="*/ 597 h 876703"/>
                  <a:gd name="connsiteX0" fmla="*/ 769745 w 1021630"/>
                  <a:gd name="connsiteY0" fmla="*/ 597 h 773307"/>
                  <a:gd name="connsiteX1" fmla="*/ 1021630 w 1021630"/>
                  <a:gd name="connsiteY1" fmla="*/ 0 h 773307"/>
                  <a:gd name="connsiteX2" fmla="*/ 211230 w 1021630"/>
                  <a:gd name="connsiteY2" fmla="*/ 680803 h 773307"/>
                  <a:gd name="connsiteX3" fmla="*/ 0 w 1021630"/>
                  <a:gd name="connsiteY3" fmla="*/ 773307 h 773307"/>
                  <a:gd name="connsiteX4" fmla="*/ 769745 w 1021630"/>
                  <a:gd name="connsiteY4" fmla="*/ 597 h 773307"/>
                  <a:gd name="connsiteX0" fmla="*/ 769745 w 1021630"/>
                  <a:gd name="connsiteY0" fmla="*/ 597 h 776363"/>
                  <a:gd name="connsiteX1" fmla="*/ 1021630 w 1021630"/>
                  <a:gd name="connsiteY1" fmla="*/ 0 h 776363"/>
                  <a:gd name="connsiteX2" fmla="*/ 192117 w 1021630"/>
                  <a:gd name="connsiteY2" fmla="*/ 776363 h 776363"/>
                  <a:gd name="connsiteX3" fmla="*/ 0 w 1021630"/>
                  <a:gd name="connsiteY3" fmla="*/ 773307 h 776363"/>
                  <a:gd name="connsiteX4" fmla="*/ 769745 w 1021630"/>
                  <a:gd name="connsiteY4" fmla="*/ 597 h 776363"/>
                  <a:gd name="connsiteX0" fmla="*/ 769745 w 1021630"/>
                  <a:gd name="connsiteY0" fmla="*/ 597 h 781142"/>
                  <a:gd name="connsiteX1" fmla="*/ 1021630 w 1021630"/>
                  <a:gd name="connsiteY1" fmla="*/ 0 h 781142"/>
                  <a:gd name="connsiteX2" fmla="*/ 201673 w 1021630"/>
                  <a:gd name="connsiteY2" fmla="*/ 781142 h 781142"/>
                  <a:gd name="connsiteX3" fmla="*/ 0 w 1021630"/>
                  <a:gd name="connsiteY3" fmla="*/ 773307 h 781142"/>
                  <a:gd name="connsiteX4" fmla="*/ 769745 w 1021630"/>
                  <a:gd name="connsiteY4" fmla="*/ 597 h 781142"/>
                  <a:gd name="connsiteX0" fmla="*/ 798413 w 1050298"/>
                  <a:gd name="connsiteY0" fmla="*/ 597 h 787641"/>
                  <a:gd name="connsiteX1" fmla="*/ 1050298 w 1050298"/>
                  <a:gd name="connsiteY1" fmla="*/ 0 h 787641"/>
                  <a:gd name="connsiteX2" fmla="*/ 230341 w 1050298"/>
                  <a:gd name="connsiteY2" fmla="*/ 781142 h 787641"/>
                  <a:gd name="connsiteX3" fmla="*/ 0 w 1050298"/>
                  <a:gd name="connsiteY3" fmla="*/ 787641 h 787641"/>
                  <a:gd name="connsiteX4" fmla="*/ 798413 w 105029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30341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46490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62217 w 1026408"/>
                  <a:gd name="connsiteY2" fmla="*/ 785075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82685 w 1010680"/>
                  <a:gd name="connsiteY0" fmla="*/ 597 h 787641"/>
                  <a:gd name="connsiteX1" fmla="*/ 1010680 w 1010680"/>
                  <a:gd name="connsiteY1" fmla="*/ 0 h 787641"/>
                  <a:gd name="connsiteX2" fmla="*/ 246489 w 1010680"/>
                  <a:gd name="connsiteY2" fmla="*/ 785075 h 787641"/>
                  <a:gd name="connsiteX3" fmla="*/ 0 w 1010680"/>
                  <a:gd name="connsiteY3" fmla="*/ 787641 h 787641"/>
                  <a:gd name="connsiteX4" fmla="*/ 782685 w 1010680"/>
                  <a:gd name="connsiteY4" fmla="*/ 597 h 787641"/>
                  <a:gd name="connsiteX0" fmla="*/ 759092 w 987087"/>
                  <a:gd name="connsiteY0" fmla="*/ 597 h 787641"/>
                  <a:gd name="connsiteX1" fmla="*/ 987087 w 987087"/>
                  <a:gd name="connsiteY1" fmla="*/ 0 h 787641"/>
                  <a:gd name="connsiteX2" fmla="*/ 222896 w 987087"/>
                  <a:gd name="connsiteY2" fmla="*/ 785075 h 787641"/>
                  <a:gd name="connsiteX3" fmla="*/ 0 w 987087"/>
                  <a:gd name="connsiteY3" fmla="*/ 787641 h 787641"/>
                  <a:gd name="connsiteX4" fmla="*/ 759092 w 987087"/>
                  <a:gd name="connsiteY4" fmla="*/ 597 h 787641"/>
                  <a:gd name="connsiteX0" fmla="*/ 786617 w 987087"/>
                  <a:gd name="connsiteY0" fmla="*/ 598 h 787641"/>
                  <a:gd name="connsiteX1" fmla="*/ 987087 w 987087"/>
                  <a:gd name="connsiteY1" fmla="*/ 0 h 787641"/>
                  <a:gd name="connsiteX2" fmla="*/ 222896 w 987087"/>
                  <a:gd name="connsiteY2" fmla="*/ 785075 h 787641"/>
                  <a:gd name="connsiteX3" fmla="*/ 0 w 987087"/>
                  <a:gd name="connsiteY3" fmla="*/ 787641 h 787641"/>
                  <a:gd name="connsiteX4" fmla="*/ 786617 w 987087"/>
                  <a:gd name="connsiteY4" fmla="*/ 598 h 787641"/>
                  <a:gd name="connsiteX0" fmla="*/ 786617 w 987087"/>
                  <a:gd name="connsiteY0" fmla="*/ 598 h 787641"/>
                  <a:gd name="connsiteX1" fmla="*/ 987087 w 987087"/>
                  <a:gd name="connsiteY1" fmla="*/ 0 h 787641"/>
                  <a:gd name="connsiteX2" fmla="*/ 246486 w 987087"/>
                  <a:gd name="connsiteY2" fmla="*/ 781143 h 787641"/>
                  <a:gd name="connsiteX3" fmla="*/ 0 w 987087"/>
                  <a:gd name="connsiteY3" fmla="*/ 787641 h 787641"/>
                  <a:gd name="connsiteX4" fmla="*/ 786617 w 987087"/>
                  <a:gd name="connsiteY4" fmla="*/ 598 h 787641"/>
                  <a:gd name="connsiteX0" fmla="*/ 751230 w 951700"/>
                  <a:gd name="connsiteY0" fmla="*/ 598 h 787641"/>
                  <a:gd name="connsiteX1" fmla="*/ 951700 w 951700"/>
                  <a:gd name="connsiteY1" fmla="*/ 0 h 787641"/>
                  <a:gd name="connsiteX2" fmla="*/ 211099 w 951700"/>
                  <a:gd name="connsiteY2" fmla="*/ 781143 h 787641"/>
                  <a:gd name="connsiteX3" fmla="*/ 0 w 951700"/>
                  <a:gd name="connsiteY3" fmla="*/ 787641 h 787641"/>
                  <a:gd name="connsiteX4" fmla="*/ 751230 w 951700"/>
                  <a:gd name="connsiteY4" fmla="*/ 598 h 78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700" h="787641">
                    <a:moveTo>
                      <a:pt x="751230" y="598"/>
                    </a:moveTo>
                    <a:lnTo>
                      <a:pt x="951700" y="0"/>
                    </a:lnTo>
                    <a:lnTo>
                      <a:pt x="211099" y="781143"/>
                    </a:lnTo>
                    <a:lnTo>
                      <a:pt x="0" y="787641"/>
                    </a:lnTo>
                    <a:lnTo>
                      <a:pt x="751230" y="598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1"/>
              <p:cNvSpPr/>
              <p:nvPr/>
            </p:nvSpPr>
            <p:spPr>
              <a:xfrm>
                <a:off x="543669" y="690002"/>
                <a:ext cx="625010" cy="316489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20631 w 872516"/>
                  <a:gd name="connsiteY0" fmla="*/ 597 h 876703"/>
                  <a:gd name="connsiteX1" fmla="*/ 872516 w 872516"/>
                  <a:gd name="connsiteY1" fmla="*/ 0 h 876703"/>
                  <a:gd name="connsiteX2" fmla="*/ 1 w 872516"/>
                  <a:gd name="connsiteY2" fmla="*/ 876703 h 876703"/>
                  <a:gd name="connsiteX3" fmla="*/ 108901 w 872516"/>
                  <a:gd name="connsiteY3" fmla="*/ 606076 h 876703"/>
                  <a:gd name="connsiteX4" fmla="*/ 620631 w 872516"/>
                  <a:gd name="connsiteY4" fmla="*/ 597 h 876703"/>
                  <a:gd name="connsiteX0" fmla="*/ 769745 w 1021630"/>
                  <a:gd name="connsiteY0" fmla="*/ 597 h 876703"/>
                  <a:gd name="connsiteX1" fmla="*/ 1021630 w 1021630"/>
                  <a:gd name="connsiteY1" fmla="*/ 0 h 876703"/>
                  <a:gd name="connsiteX2" fmla="*/ 149115 w 1021630"/>
                  <a:gd name="connsiteY2" fmla="*/ 876703 h 876703"/>
                  <a:gd name="connsiteX3" fmla="*/ 0 w 1021630"/>
                  <a:gd name="connsiteY3" fmla="*/ 773307 h 876703"/>
                  <a:gd name="connsiteX4" fmla="*/ 769745 w 1021630"/>
                  <a:gd name="connsiteY4" fmla="*/ 597 h 876703"/>
                  <a:gd name="connsiteX0" fmla="*/ 769745 w 1021630"/>
                  <a:gd name="connsiteY0" fmla="*/ 597 h 773307"/>
                  <a:gd name="connsiteX1" fmla="*/ 1021630 w 1021630"/>
                  <a:gd name="connsiteY1" fmla="*/ 0 h 773307"/>
                  <a:gd name="connsiteX2" fmla="*/ 211230 w 1021630"/>
                  <a:gd name="connsiteY2" fmla="*/ 680803 h 773307"/>
                  <a:gd name="connsiteX3" fmla="*/ 0 w 1021630"/>
                  <a:gd name="connsiteY3" fmla="*/ 773307 h 773307"/>
                  <a:gd name="connsiteX4" fmla="*/ 769745 w 1021630"/>
                  <a:gd name="connsiteY4" fmla="*/ 597 h 773307"/>
                  <a:gd name="connsiteX0" fmla="*/ 769745 w 1021630"/>
                  <a:gd name="connsiteY0" fmla="*/ 597 h 776363"/>
                  <a:gd name="connsiteX1" fmla="*/ 1021630 w 1021630"/>
                  <a:gd name="connsiteY1" fmla="*/ 0 h 776363"/>
                  <a:gd name="connsiteX2" fmla="*/ 192117 w 1021630"/>
                  <a:gd name="connsiteY2" fmla="*/ 776363 h 776363"/>
                  <a:gd name="connsiteX3" fmla="*/ 0 w 1021630"/>
                  <a:gd name="connsiteY3" fmla="*/ 773307 h 776363"/>
                  <a:gd name="connsiteX4" fmla="*/ 769745 w 1021630"/>
                  <a:gd name="connsiteY4" fmla="*/ 597 h 776363"/>
                  <a:gd name="connsiteX0" fmla="*/ 769745 w 1021630"/>
                  <a:gd name="connsiteY0" fmla="*/ 597 h 781142"/>
                  <a:gd name="connsiteX1" fmla="*/ 1021630 w 1021630"/>
                  <a:gd name="connsiteY1" fmla="*/ 0 h 781142"/>
                  <a:gd name="connsiteX2" fmla="*/ 201673 w 1021630"/>
                  <a:gd name="connsiteY2" fmla="*/ 781142 h 781142"/>
                  <a:gd name="connsiteX3" fmla="*/ 0 w 1021630"/>
                  <a:gd name="connsiteY3" fmla="*/ 773307 h 781142"/>
                  <a:gd name="connsiteX4" fmla="*/ 769745 w 1021630"/>
                  <a:gd name="connsiteY4" fmla="*/ 597 h 781142"/>
                  <a:gd name="connsiteX0" fmla="*/ 798413 w 1050298"/>
                  <a:gd name="connsiteY0" fmla="*/ 597 h 787641"/>
                  <a:gd name="connsiteX1" fmla="*/ 1050298 w 1050298"/>
                  <a:gd name="connsiteY1" fmla="*/ 0 h 787641"/>
                  <a:gd name="connsiteX2" fmla="*/ 230341 w 1050298"/>
                  <a:gd name="connsiteY2" fmla="*/ 781142 h 787641"/>
                  <a:gd name="connsiteX3" fmla="*/ 0 w 1050298"/>
                  <a:gd name="connsiteY3" fmla="*/ 787641 h 787641"/>
                  <a:gd name="connsiteX4" fmla="*/ 798413 w 105029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30341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46490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361487"/>
                  <a:gd name="connsiteY0" fmla="*/ -1 h 787043"/>
                  <a:gd name="connsiteX1" fmla="*/ 1361487 w 1361487"/>
                  <a:gd name="connsiteY1" fmla="*/ 3439 h 787043"/>
                  <a:gd name="connsiteX2" fmla="*/ 246490 w 1361487"/>
                  <a:gd name="connsiteY2" fmla="*/ 780544 h 787043"/>
                  <a:gd name="connsiteX3" fmla="*/ 0 w 1361487"/>
                  <a:gd name="connsiteY3" fmla="*/ 787043 h 787043"/>
                  <a:gd name="connsiteX4" fmla="*/ 798413 w 1361487"/>
                  <a:gd name="connsiteY4" fmla="*/ -1 h 787043"/>
                  <a:gd name="connsiteX0" fmla="*/ 798413 w 1361487"/>
                  <a:gd name="connsiteY0" fmla="*/ 1 h 787045"/>
                  <a:gd name="connsiteX1" fmla="*/ 1361487 w 1361487"/>
                  <a:gd name="connsiteY1" fmla="*/ 3441 h 787045"/>
                  <a:gd name="connsiteX2" fmla="*/ 823791 w 1361487"/>
                  <a:gd name="connsiteY2" fmla="*/ 538320 h 787045"/>
                  <a:gd name="connsiteX3" fmla="*/ 0 w 1361487"/>
                  <a:gd name="connsiteY3" fmla="*/ 787045 h 787045"/>
                  <a:gd name="connsiteX4" fmla="*/ 798413 w 1361487"/>
                  <a:gd name="connsiteY4" fmla="*/ 1 h 787045"/>
                  <a:gd name="connsiteX0" fmla="*/ 108071 w 671145"/>
                  <a:gd name="connsiteY0" fmla="*/ -1 h 538318"/>
                  <a:gd name="connsiteX1" fmla="*/ 671145 w 671145"/>
                  <a:gd name="connsiteY1" fmla="*/ 3439 h 538318"/>
                  <a:gd name="connsiteX2" fmla="*/ 133449 w 671145"/>
                  <a:gd name="connsiteY2" fmla="*/ 538318 h 538318"/>
                  <a:gd name="connsiteX3" fmla="*/ 0 w 671145"/>
                  <a:gd name="connsiteY3" fmla="*/ 355075 h 538318"/>
                  <a:gd name="connsiteX4" fmla="*/ 108071 w 671145"/>
                  <a:gd name="connsiteY4" fmla="*/ -1 h 538318"/>
                  <a:gd name="connsiteX0" fmla="*/ 527928 w 1091002"/>
                  <a:gd name="connsiteY0" fmla="*/ 1 h 538320"/>
                  <a:gd name="connsiteX1" fmla="*/ 1091002 w 1091002"/>
                  <a:gd name="connsiteY1" fmla="*/ 3441 h 538320"/>
                  <a:gd name="connsiteX2" fmla="*/ 553306 w 1091002"/>
                  <a:gd name="connsiteY2" fmla="*/ 538320 h 538320"/>
                  <a:gd name="connsiteX3" fmla="*/ 0 w 1091002"/>
                  <a:gd name="connsiteY3" fmla="*/ 536745 h 538320"/>
                  <a:gd name="connsiteX4" fmla="*/ 527928 w 1091002"/>
                  <a:gd name="connsiteY4" fmla="*/ 1 h 538320"/>
                  <a:gd name="connsiteX0" fmla="*/ 527928 w 1091002"/>
                  <a:gd name="connsiteY0" fmla="*/ -1 h 536743"/>
                  <a:gd name="connsiteX1" fmla="*/ 1091002 w 1091002"/>
                  <a:gd name="connsiteY1" fmla="*/ 3439 h 536743"/>
                  <a:gd name="connsiteX2" fmla="*/ 572967 w 1091002"/>
                  <a:gd name="connsiteY2" fmla="*/ 522590 h 536743"/>
                  <a:gd name="connsiteX3" fmla="*/ 0 w 1091002"/>
                  <a:gd name="connsiteY3" fmla="*/ 536743 h 536743"/>
                  <a:gd name="connsiteX4" fmla="*/ 527928 w 1091002"/>
                  <a:gd name="connsiteY4" fmla="*/ -1 h 536743"/>
                  <a:gd name="connsiteX0" fmla="*/ 508269 w 1071343"/>
                  <a:gd name="connsiteY0" fmla="*/ 1 h 522592"/>
                  <a:gd name="connsiteX1" fmla="*/ 1071343 w 1071343"/>
                  <a:gd name="connsiteY1" fmla="*/ 3441 h 522592"/>
                  <a:gd name="connsiteX2" fmla="*/ 553308 w 1071343"/>
                  <a:gd name="connsiteY2" fmla="*/ 522592 h 522592"/>
                  <a:gd name="connsiteX3" fmla="*/ 0 w 1071343"/>
                  <a:gd name="connsiteY3" fmla="*/ 521017 h 522592"/>
                  <a:gd name="connsiteX4" fmla="*/ 508269 w 1071343"/>
                  <a:gd name="connsiteY4" fmla="*/ 1 h 522592"/>
                  <a:gd name="connsiteX0" fmla="*/ 535794 w 1071343"/>
                  <a:gd name="connsiteY0" fmla="*/ 0 h 522590"/>
                  <a:gd name="connsiteX1" fmla="*/ 1071343 w 1071343"/>
                  <a:gd name="connsiteY1" fmla="*/ 3439 h 522590"/>
                  <a:gd name="connsiteX2" fmla="*/ 553308 w 1071343"/>
                  <a:gd name="connsiteY2" fmla="*/ 522590 h 522590"/>
                  <a:gd name="connsiteX3" fmla="*/ 0 w 1071343"/>
                  <a:gd name="connsiteY3" fmla="*/ 521015 h 522590"/>
                  <a:gd name="connsiteX4" fmla="*/ 535794 w 1071343"/>
                  <a:gd name="connsiteY4" fmla="*/ 0 h 522590"/>
                  <a:gd name="connsiteX0" fmla="*/ 496475 w 1032024"/>
                  <a:gd name="connsiteY0" fmla="*/ 0 h 522590"/>
                  <a:gd name="connsiteX1" fmla="*/ 1032024 w 1032024"/>
                  <a:gd name="connsiteY1" fmla="*/ 3439 h 522590"/>
                  <a:gd name="connsiteX2" fmla="*/ 513989 w 1032024"/>
                  <a:gd name="connsiteY2" fmla="*/ 522590 h 522590"/>
                  <a:gd name="connsiteX3" fmla="*/ 0 w 1032024"/>
                  <a:gd name="connsiteY3" fmla="*/ 521015 h 522590"/>
                  <a:gd name="connsiteX4" fmla="*/ 496475 w 1032024"/>
                  <a:gd name="connsiteY4" fmla="*/ 0 h 52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024" h="522590">
                    <a:moveTo>
                      <a:pt x="496475" y="0"/>
                    </a:moveTo>
                    <a:lnTo>
                      <a:pt x="1032024" y="3439"/>
                    </a:lnTo>
                    <a:lnTo>
                      <a:pt x="513989" y="522590"/>
                    </a:lnTo>
                    <a:lnTo>
                      <a:pt x="0" y="521015"/>
                    </a:lnTo>
                    <a:lnTo>
                      <a:pt x="496475" y="0"/>
                    </a:lnTo>
                    <a:close/>
                  </a:path>
                </a:pathLst>
              </a:custGeom>
              <a:solidFill>
                <a:srgbClr val="2285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2381" y="4438676"/>
              <a:ext cx="9146315" cy="714651"/>
              <a:chOff x="2381" y="4435058"/>
              <a:chExt cx="9146315" cy="714651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2381" y="4897709"/>
                <a:ext cx="9141619" cy="252000"/>
              </a:xfrm>
              <a:prstGeom prst="rect">
                <a:avLst/>
              </a:pr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4"/>
              <p:cNvSpPr>
                <a:spLocks noChangeAspect="1"/>
              </p:cNvSpPr>
              <p:nvPr/>
            </p:nvSpPr>
            <p:spPr>
              <a:xfrm>
                <a:off x="9008944" y="5013812"/>
                <a:ext cx="135056" cy="133207"/>
              </a:xfrm>
              <a:custGeom>
                <a:avLst/>
                <a:gdLst>
                  <a:gd name="connsiteX0" fmla="*/ 0 w 602457"/>
                  <a:gd name="connsiteY0" fmla="*/ 540544 h 540544"/>
                  <a:gd name="connsiteX1" fmla="*/ 301229 w 602457"/>
                  <a:gd name="connsiteY1" fmla="*/ 0 h 540544"/>
                  <a:gd name="connsiteX2" fmla="*/ 602457 w 602457"/>
                  <a:gd name="connsiteY2" fmla="*/ 540544 h 540544"/>
                  <a:gd name="connsiteX3" fmla="*/ 0 w 602457"/>
                  <a:gd name="connsiteY3" fmla="*/ 540544 h 540544"/>
                  <a:gd name="connsiteX0" fmla="*/ 0 w 606029"/>
                  <a:gd name="connsiteY0" fmla="*/ 428626 h 428626"/>
                  <a:gd name="connsiteX1" fmla="*/ 606029 w 606029"/>
                  <a:gd name="connsiteY1" fmla="*/ 0 h 428626"/>
                  <a:gd name="connsiteX2" fmla="*/ 602457 w 606029"/>
                  <a:gd name="connsiteY2" fmla="*/ 428626 h 428626"/>
                  <a:gd name="connsiteX3" fmla="*/ 0 w 606029"/>
                  <a:gd name="connsiteY3" fmla="*/ 428626 h 428626"/>
                  <a:gd name="connsiteX0" fmla="*/ 0 w 260747"/>
                  <a:gd name="connsiteY0" fmla="*/ 342901 h 428626"/>
                  <a:gd name="connsiteX1" fmla="*/ 260747 w 260747"/>
                  <a:gd name="connsiteY1" fmla="*/ 0 h 428626"/>
                  <a:gd name="connsiteX2" fmla="*/ 257175 w 260747"/>
                  <a:gd name="connsiteY2" fmla="*/ 428626 h 428626"/>
                  <a:gd name="connsiteX3" fmla="*/ 0 w 260747"/>
                  <a:gd name="connsiteY3" fmla="*/ 342901 h 428626"/>
                  <a:gd name="connsiteX0" fmla="*/ 0 w 434578"/>
                  <a:gd name="connsiteY0" fmla="*/ 428626 h 428626"/>
                  <a:gd name="connsiteX1" fmla="*/ 434578 w 434578"/>
                  <a:gd name="connsiteY1" fmla="*/ 0 h 428626"/>
                  <a:gd name="connsiteX2" fmla="*/ 431006 w 434578"/>
                  <a:gd name="connsiteY2" fmla="*/ 428626 h 428626"/>
                  <a:gd name="connsiteX3" fmla="*/ 0 w 434578"/>
                  <a:gd name="connsiteY3" fmla="*/ 428626 h 42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578" h="428626">
                    <a:moveTo>
                      <a:pt x="0" y="428626"/>
                    </a:moveTo>
                    <a:lnTo>
                      <a:pt x="434578" y="0"/>
                    </a:lnTo>
                    <a:cubicBezTo>
                      <a:pt x="433387" y="142875"/>
                      <a:pt x="432197" y="285751"/>
                      <a:pt x="431006" y="428626"/>
                    </a:cubicBezTo>
                    <a:lnTo>
                      <a:pt x="0" y="428626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1"/>
              <p:cNvSpPr>
                <a:spLocks noChangeAspect="1"/>
              </p:cNvSpPr>
              <p:nvPr/>
            </p:nvSpPr>
            <p:spPr>
              <a:xfrm>
                <a:off x="8055075" y="4899177"/>
                <a:ext cx="387717" cy="24597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1207743"/>
                  <a:gd name="connsiteY0" fmla="*/ 597 h 521897"/>
                  <a:gd name="connsiteX1" fmla="*/ 1207743 w 1207743"/>
                  <a:gd name="connsiteY1" fmla="*/ 0 h 521897"/>
                  <a:gd name="connsiteX2" fmla="*/ 194735 w 1207743"/>
                  <a:gd name="connsiteY2" fmla="*/ 521897 h 521897"/>
                  <a:gd name="connsiteX3" fmla="*/ 0 w 1207743"/>
                  <a:gd name="connsiteY3" fmla="*/ 521238 h 521897"/>
                  <a:gd name="connsiteX4" fmla="*/ 524852 w 1207743"/>
                  <a:gd name="connsiteY4" fmla="*/ 597 h 521897"/>
                  <a:gd name="connsiteX0" fmla="*/ 524852 w 1207743"/>
                  <a:gd name="connsiteY0" fmla="*/ 597 h 521238"/>
                  <a:gd name="connsiteX1" fmla="*/ 1207743 w 1207743"/>
                  <a:gd name="connsiteY1" fmla="*/ 0 h 521238"/>
                  <a:gd name="connsiteX2" fmla="*/ 897204 w 1207743"/>
                  <a:gd name="connsiteY2" fmla="*/ 302822 h 521238"/>
                  <a:gd name="connsiteX3" fmla="*/ 0 w 1207743"/>
                  <a:gd name="connsiteY3" fmla="*/ 521238 h 521238"/>
                  <a:gd name="connsiteX4" fmla="*/ 524852 w 1207743"/>
                  <a:gd name="connsiteY4" fmla="*/ 597 h 521238"/>
                  <a:gd name="connsiteX0" fmla="*/ 91465 w 774356"/>
                  <a:gd name="connsiteY0" fmla="*/ 597 h 302822"/>
                  <a:gd name="connsiteX1" fmla="*/ 774356 w 774356"/>
                  <a:gd name="connsiteY1" fmla="*/ 0 h 302822"/>
                  <a:gd name="connsiteX2" fmla="*/ 463817 w 774356"/>
                  <a:gd name="connsiteY2" fmla="*/ 302822 h 302822"/>
                  <a:gd name="connsiteX3" fmla="*/ 0 w 774356"/>
                  <a:gd name="connsiteY3" fmla="*/ 228344 h 302822"/>
                  <a:gd name="connsiteX4" fmla="*/ 91465 w 774356"/>
                  <a:gd name="connsiteY4" fmla="*/ 597 h 302822"/>
                  <a:gd name="connsiteX0" fmla="*/ 305778 w 988669"/>
                  <a:gd name="connsiteY0" fmla="*/ 597 h 302822"/>
                  <a:gd name="connsiteX1" fmla="*/ 988669 w 988669"/>
                  <a:gd name="connsiteY1" fmla="*/ 0 h 302822"/>
                  <a:gd name="connsiteX2" fmla="*/ 678130 w 988669"/>
                  <a:gd name="connsiteY2" fmla="*/ 302822 h 302822"/>
                  <a:gd name="connsiteX3" fmla="*/ 0 w 988669"/>
                  <a:gd name="connsiteY3" fmla="*/ 302163 h 302822"/>
                  <a:gd name="connsiteX4" fmla="*/ 305778 w 988669"/>
                  <a:gd name="connsiteY4" fmla="*/ 597 h 302822"/>
                  <a:gd name="connsiteX0" fmla="*/ 308159 w 991050"/>
                  <a:gd name="connsiteY0" fmla="*/ 597 h 309307"/>
                  <a:gd name="connsiteX1" fmla="*/ 991050 w 991050"/>
                  <a:gd name="connsiteY1" fmla="*/ 0 h 309307"/>
                  <a:gd name="connsiteX2" fmla="*/ 680511 w 991050"/>
                  <a:gd name="connsiteY2" fmla="*/ 302822 h 309307"/>
                  <a:gd name="connsiteX3" fmla="*/ 0 w 991050"/>
                  <a:gd name="connsiteY3" fmla="*/ 309307 h 309307"/>
                  <a:gd name="connsiteX4" fmla="*/ 308159 w 991050"/>
                  <a:gd name="connsiteY4" fmla="*/ 597 h 309307"/>
                  <a:gd name="connsiteX0" fmla="*/ 308159 w 991050"/>
                  <a:gd name="connsiteY0" fmla="*/ 597 h 312347"/>
                  <a:gd name="connsiteX1" fmla="*/ 991050 w 991050"/>
                  <a:gd name="connsiteY1" fmla="*/ 0 h 312347"/>
                  <a:gd name="connsiteX2" fmla="*/ 675748 w 991050"/>
                  <a:gd name="connsiteY2" fmla="*/ 312347 h 312347"/>
                  <a:gd name="connsiteX3" fmla="*/ 0 w 991050"/>
                  <a:gd name="connsiteY3" fmla="*/ 309307 h 312347"/>
                  <a:gd name="connsiteX4" fmla="*/ 308159 w 991050"/>
                  <a:gd name="connsiteY4" fmla="*/ 597 h 312347"/>
                  <a:gd name="connsiteX0" fmla="*/ 315302 w 998193"/>
                  <a:gd name="connsiteY0" fmla="*/ 597 h 314070"/>
                  <a:gd name="connsiteX1" fmla="*/ 998193 w 998193"/>
                  <a:gd name="connsiteY1" fmla="*/ 0 h 314070"/>
                  <a:gd name="connsiteX2" fmla="*/ 682891 w 998193"/>
                  <a:gd name="connsiteY2" fmla="*/ 312347 h 314070"/>
                  <a:gd name="connsiteX3" fmla="*/ 0 w 998193"/>
                  <a:gd name="connsiteY3" fmla="*/ 314070 h 314070"/>
                  <a:gd name="connsiteX4" fmla="*/ 315302 w 998193"/>
                  <a:gd name="connsiteY4" fmla="*/ 597 h 314070"/>
                  <a:gd name="connsiteX0" fmla="*/ 315302 w 1055385"/>
                  <a:gd name="connsiteY0" fmla="*/ 43491 h 356964"/>
                  <a:gd name="connsiteX1" fmla="*/ 1055385 w 1055385"/>
                  <a:gd name="connsiteY1" fmla="*/ 0 h 356964"/>
                  <a:gd name="connsiteX2" fmla="*/ 682891 w 1055385"/>
                  <a:gd name="connsiteY2" fmla="*/ 355241 h 356964"/>
                  <a:gd name="connsiteX3" fmla="*/ 0 w 1055385"/>
                  <a:gd name="connsiteY3" fmla="*/ 356964 h 356964"/>
                  <a:gd name="connsiteX4" fmla="*/ 315302 w 1055385"/>
                  <a:gd name="connsiteY4" fmla="*/ 43491 h 356964"/>
                  <a:gd name="connsiteX0" fmla="*/ 415389 w 1055385"/>
                  <a:gd name="connsiteY0" fmla="*/ 0 h 363516"/>
                  <a:gd name="connsiteX1" fmla="*/ 1055385 w 1055385"/>
                  <a:gd name="connsiteY1" fmla="*/ 6552 h 363516"/>
                  <a:gd name="connsiteX2" fmla="*/ 682891 w 1055385"/>
                  <a:gd name="connsiteY2" fmla="*/ 361793 h 363516"/>
                  <a:gd name="connsiteX3" fmla="*/ 0 w 1055385"/>
                  <a:gd name="connsiteY3" fmla="*/ 363516 h 363516"/>
                  <a:gd name="connsiteX4" fmla="*/ 415389 w 1055385"/>
                  <a:gd name="connsiteY4" fmla="*/ 0 h 363516"/>
                  <a:gd name="connsiteX0" fmla="*/ 308153 w 948149"/>
                  <a:gd name="connsiteY0" fmla="*/ 0 h 361793"/>
                  <a:gd name="connsiteX1" fmla="*/ 948149 w 948149"/>
                  <a:gd name="connsiteY1" fmla="*/ 6552 h 361793"/>
                  <a:gd name="connsiteX2" fmla="*/ 575655 w 948149"/>
                  <a:gd name="connsiteY2" fmla="*/ 361793 h 361793"/>
                  <a:gd name="connsiteX3" fmla="*/ 0 w 948149"/>
                  <a:gd name="connsiteY3" fmla="*/ 349218 h 361793"/>
                  <a:gd name="connsiteX4" fmla="*/ 308153 w 948149"/>
                  <a:gd name="connsiteY4" fmla="*/ 0 h 361793"/>
                  <a:gd name="connsiteX0" fmla="*/ 351047 w 991043"/>
                  <a:gd name="connsiteY0" fmla="*/ 0 h 370666"/>
                  <a:gd name="connsiteX1" fmla="*/ 991043 w 991043"/>
                  <a:gd name="connsiteY1" fmla="*/ 6552 h 370666"/>
                  <a:gd name="connsiteX2" fmla="*/ 618549 w 991043"/>
                  <a:gd name="connsiteY2" fmla="*/ 361793 h 370666"/>
                  <a:gd name="connsiteX3" fmla="*/ 0 w 991043"/>
                  <a:gd name="connsiteY3" fmla="*/ 370666 h 370666"/>
                  <a:gd name="connsiteX4" fmla="*/ 351047 w 991043"/>
                  <a:gd name="connsiteY4" fmla="*/ 0 h 370666"/>
                  <a:gd name="connsiteX0" fmla="*/ 361769 w 1001765"/>
                  <a:gd name="connsiteY0" fmla="*/ 0 h 370666"/>
                  <a:gd name="connsiteX1" fmla="*/ 1001765 w 1001765"/>
                  <a:gd name="connsiteY1" fmla="*/ 6552 h 370666"/>
                  <a:gd name="connsiteX2" fmla="*/ 629271 w 1001765"/>
                  <a:gd name="connsiteY2" fmla="*/ 361793 h 370666"/>
                  <a:gd name="connsiteX3" fmla="*/ 0 w 1001765"/>
                  <a:gd name="connsiteY3" fmla="*/ 370666 h 370666"/>
                  <a:gd name="connsiteX4" fmla="*/ 361769 w 1001765"/>
                  <a:gd name="connsiteY4" fmla="*/ 0 h 370666"/>
                  <a:gd name="connsiteX0" fmla="*/ 354621 w 994617"/>
                  <a:gd name="connsiteY0" fmla="*/ 0 h 367092"/>
                  <a:gd name="connsiteX1" fmla="*/ 994617 w 994617"/>
                  <a:gd name="connsiteY1" fmla="*/ 6552 h 367092"/>
                  <a:gd name="connsiteX2" fmla="*/ 622123 w 994617"/>
                  <a:gd name="connsiteY2" fmla="*/ 361793 h 367092"/>
                  <a:gd name="connsiteX3" fmla="*/ 0 w 994617"/>
                  <a:gd name="connsiteY3" fmla="*/ 367092 h 367092"/>
                  <a:gd name="connsiteX4" fmla="*/ 354621 w 994617"/>
                  <a:gd name="connsiteY4" fmla="*/ 0 h 367092"/>
                  <a:gd name="connsiteX0" fmla="*/ 354621 w 1001765"/>
                  <a:gd name="connsiteY0" fmla="*/ 7746 h 374838"/>
                  <a:gd name="connsiteX1" fmla="*/ 1001765 w 1001765"/>
                  <a:gd name="connsiteY1" fmla="*/ 0 h 374838"/>
                  <a:gd name="connsiteX2" fmla="*/ 622123 w 1001765"/>
                  <a:gd name="connsiteY2" fmla="*/ 369539 h 374838"/>
                  <a:gd name="connsiteX3" fmla="*/ 0 w 1001765"/>
                  <a:gd name="connsiteY3" fmla="*/ 374838 h 374838"/>
                  <a:gd name="connsiteX4" fmla="*/ 354621 w 1001765"/>
                  <a:gd name="connsiteY4" fmla="*/ 7746 h 374838"/>
                  <a:gd name="connsiteX0" fmla="*/ 354621 w 987467"/>
                  <a:gd name="connsiteY0" fmla="*/ 0 h 367092"/>
                  <a:gd name="connsiteX1" fmla="*/ 987467 w 987467"/>
                  <a:gd name="connsiteY1" fmla="*/ 2976 h 367092"/>
                  <a:gd name="connsiteX2" fmla="*/ 622123 w 987467"/>
                  <a:gd name="connsiteY2" fmla="*/ 361793 h 367092"/>
                  <a:gd name="connsiteX3" fmla="*/ 0 w 987467"/>
                  <a:gd name="connsiteY3" fmla="*/ 367092 h 367092"/>
                  <a:gd name="connsiteX4" fmla="*/ 354621 w 987467"/>
                  <a:gd name="connsiteY4" fmla="*/ 0 h 367092"/>
                  <a:gd name="connsiteX0" fmla="*/ 354621 w 987467"/>
                  <a:gd name="connsiteY0" fmla="*/ 0 h 368943"/>
                  <a:gd name="connsiteX1" fmla="*/ 987467 w 987467"/>
                  <a:gd name="connsiteY1" fmla="*/ 2976 h 368943"/>
                  <a:gd name="connsiteX2" fmla="*/ 611400 w 987467"/>
                  <a:gd name="connsiteY2" fmla="*/ 368943 h 368943"/>
                  <a:gd name="connsiteX3" fmla="*/ 0 w 987467"/>
                  <a:gd name="connsiteY3" fmla="*/ 367092 h 368943"/>
                  <a:gd name="connsiteX4" fmla="*/ 354621 w 987467"/>
                  <a:gd name="connsiteY4" fmla="*/ 0 h 368943"/>
                  <a:gd name="connsiteX0" fmla="*/ 347471 w 980317"/>
                  <a:gd name="connsiteY0" fmla="*/ 0 h 368943"/>
                  <a:gd name="connsiteX1" fmla="*/ 980317 w 980317"/>
                  <a:gd name="connsiteY1" fmla="*/ 2976 h 368943"/>
                  <a:gd name="connsiteX2" fmla="*/ 604250 w 980317"/>
                  <a:gd name="connsiteY2" fmla="*/ 368943 h 368943"/>
                  <a:gd name="connsiteX3" fmla="*/ 0 w 980317"/>
                  <a:gd name="connsiteY3" fmla="*/ 363518 h 368943"/>
                  <a:gd name="connsiteX4" fmla="*/ 347471 w 980317"/>
                  <a:gd name="connsiteY4" fmla="*/ 0 h 368943"/>
                  <a:gd name="connsiteX0" fmla="*/ 347471 w 980317"/>
                  <a:gd name="connsiteY0" fmla="*/ 0 h 374065"/>
                  <a:gd name="connsiteX1" fmla="*/ 980317 w 980317"/>
                  <a:gd name="connsiteY1" fmla="*/ 2976 h 374065"/>
                  <a:gd name="connsiteX2" fmla="*/ 594006 w 980317"/>
                  <a:gd name="connsiteY2" fmla="*/ 374065 h 374065"/>
                  <a:gd name="connsiteX3" fmla="*/ 0 w 980317"/>
                  <a:gd name="connsiteY3" fmla="*/ 363518 h 374065"/>
                  <a:gd name="connsiteX4" fmla="*/ 347471 w 980317"/>
                  <a:gd name="connsiteY4" fmla="*/ 0 h 374065"/>
                  <a:gd name="connsiteX0" fmla="*/ 342349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42349 w 975195"/>
                  <a:gd name="connsiteY4" fmla="*/ 0 h 374065"/>
                  <a:gd name="connsiteX0" fmla="*/ 363797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63797 w 975195"/>
                  <a:gd name="connsiteY4" fmla="*/ 0 h 374065"/>
                  <a:gd name="connsiteX0" fmla="*/ 385245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85245 w 975195"/>
                  <a:gd name="connsiteY4" fmla="*/ 0 h 374065"/>
                  <a:gd name="connsiteX0" fmla="*/ 385245 w 953747"/>
                  <a:gd name="connsiteY0" fmla="*/ 0 h 374065"/>
                  <a:gd name="connsiteX1" fmla="*/ 953747 w 953747"/>
                  <a:gd name="connsiteY1" fmla="*/ 2977 h 374065"/>
                  <a:gd name="connsiteX2" fmla="*/ 588884 w 953747"/>
                  <a:gd name="connsiteY2" fmla="*/ 374065 h 374065"/>
                  <a:gd name="connsiteX3" fmla="*/ 0 w 953747"/>
                  <a:gd name="connsiteY3" fmla="*/ 368640 h 374065"/>
                  <a:gd name="connsiteX4" fmla="*/ 385245 w 953747"/>
                  <a:gd name="connsiteY4" fmla="*/ 0 h 374065"/>
                  <a:gd name="connsiteX0" fmla="*/ 385245 w 964471"/>
                  <a:gd name="connsiteY0" fmla="*/ 4173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5245 w 964471"/>
                  <a:gd name="connsiteY4" fmla="*/ 4173 h 378238"/>
                  <a:gd name="connsiteX0" fmla="*/ 381671 w 964471"/>
                  <a:gd name="connsiteY0" fmla="*/ 599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1671 w 964471"/>
                  <a:gd name="connsiteY4" fmla="*/ 599 h 378238"/>
                  <a:gd name="connsiteX0" fmla="*/ 381671 w 964471"/>
                  <a:gd name="connsiteY0" fmla="*/ 0 h 377639"/>
                  <a:gd name="connsiteX1" fmla="*/ 964471 w 964471"/>
                  <a:gd name="connsiteY1" fmla="*/ 6551 h 377639"/>
                  <a:gd name="connsiteX2" fmla="*/ 588884 w 964471"/>
                  <a:gd name="connsiteY2" fmla="*/ 377639 h 377639"/>
                  <a:gd name="connsiteX3" fmla="*/ 0 w 964471"/>
                  <a:gd name="connsiteY3" fmla="*/ 372214 h 377639"/>
                  <a:gd name="connsiteX4" fmla="*/ 381671 w 964471"/>
                  <a:gd name="connsiteY4" fmla="*/ 0 h 377639"/>
                  <a:gd name="connsiteX0" fmla="*/ 774867 w 964471"/>
                  <a:gd name="connsiteY0" fmla="*/ 599 h 371088"/>
                  <a:gd name="connsiteX1" fmla="*/ 964471 w 964471"/>
                  <a:gd name="connsiteY1" fmla="*/ 0 h 371088"/>
                  <a:gd name="connsiteX2" fmla="*/ 588884 w 964471"/>
                  <a:gd name="connsiteY2" fmla="*/ 371088 h 371088"/>
                  <a:gd name="connsiteX3" fmla="*/ 0 w 964471"/>
                  <a:gd name="connsiteY3" fmla="*/ 365663 h 371088"/>
                  <a:gd name="connsiteX4" fmla="*/ 774867 w 964471"/>
                  <a:gd name="connsiteY4" fmla="*/ 599 h 371088"/>
                  <a:gd name="connsiteX0" fmla="*/ 360225 w 549829"/>
                  <a:gd name="connsiteY0" fmla="*/ 599 h 371088"/>
                  <a:gd name="connsiteX1" fmla="*/ 549829 w 549829"/>
                  <a:gd name="connsiteY1" fmla="*/ 0 h 371088"/>
                  <a:gd name="connsiteX2" fmla="*/ 174242 w 549829"/>
                  <a:gd name="connsiteY2" fmla="*/ 371088 h 371088"/>
                  <a:gd name="connsiteX3" fmla="*/ 0 w 549829"/>
                  <a:gd name="connsiteY3" fmla="*/ 362089 h 371088"/>
                  <a:gd name="connsiteX4" fmla="*/ 360225 w 549829"/>
                  <a:gd name="connsiteY4" fmla="*/ 599 h 371088"/>
                  <a:gd name="connsiteX0" fmla="*/ 360225 w 549829"/>
                  <a:gd name="connsiteY0" fmla="*/ 599 h 363938"/>
                  <a:gd name="connsiteX1" fmla="*/ 549829 w 549829"/>
                  <a:gd name="connsiteY1" fmla="*/ 0 h 363938"/>
                  <a:gd name="connsiteX2" fmla="*/ 192114 w 549829"/>
                  <a:gd name="connsiteY2" fmla="*/ 363938 h 363938"/>
                  <a:gd name="connsiteX3" fmla="*/ 0 w 549829"/>
                  <a:gd name="connsiteY3" fmla="*/ 362089 h 363938"/>
                  <a:gd name="connsiteX4" fmla="*/ 360225 w 549829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81392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92116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38781 w 528385"/>
                  <a:gd name="connsiteY0" fmla="*/ 599 h 363938"/>
                  <a:gd name="connsiteX1" fmla="*/ 528385 w 528385"/>
                  <a:gd name="connsiteY1" fmla="*/ 0 h 363938"/>
                  <a:gd name="connsiteX2" fmla="*/ 181394 w 528385"/>
                  <a:gd name="connsiteY2" fmla="*/ 363938 h 363938"/>
                  <a:gd name="connsiteX3" fmla="*/ 0 w 528385"/>
                  <a:gd name="connsiteY3" fmla="*/ 362089 h 363938"/>
                  <a:gd name="connsiteX4" fmla="*/ 338781 w 528385"/>
                  <a:gd name="connsiteY4" fmla="*/ 599 h 363938"/>
                  <a:gd name="connsiteX0" fmla="*/ 338781 w 528385"/>
                  <a:gd name="connsiteY0" fmla="*/ 599 h 371088"/>
                  <a:gd name="connsiteX1" fmla="*/ 528385 w 528385"/>
                  <a:gd name="connsiteY1" fmla="*/ 0 h 371088"/>
                  <a:gd name="connsiteX2" fmla="*/ 167096 w 528385"/>
                  <a:gd name="connsiteY2" fmla="*/ 371088 h 371088"/>
                  <a:gd name="connsiteX3" fmla="*/ 0 w 528385"/>
                  <a:gd name="connsiteY3" fmla="*/ 362089 h 371088"/>
                  <a:gd name="connsiteX4" fmla="*/ 338781 w 52838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4246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0671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9505 w 539109"/>
                  <a:gd name="connsiteY0" fmla="*/ 599 h 371088"/>
                  <a:gd name="connsiteX1" fmla="*/ 539109 w 539109"/>
                  <a:gd name="connsiteY1" fmla="*/ 0 h 371088"/>
                  <a:gd name="connsiteX2" fmla="*/ 174245 w 539109"/>
                  <a:gd name="connsiteY2" fmla="*/ 371088 h 371088"/>
                  <a:gd name="connsiteX3" fmla="*/ 0 w 539109"/>
                  <a:gd name="connsiteY3" fmla="*/ 365663 h 371088"/>
                  <a:gd name="connsiteX4" fmla="*/ 349505 w 539109"/>
                  <a:gd name="connsiteY4" fmla="*/ 599 h 371088"/>
                  <a:gd name="connsiteX0" fmla="*/ 349505 w 539109"/>
                  <a:gd name="connsiteY0" fmla="*/ 599 h 367514"/>
                  <a:gd name="connsiteX1" fmla="*/ 539109 w 539109"/>
                  <a:gd name="connsiteY1" fmla="*/ 0 h 367514"/>
                  <a:gd name="connsiteX2" fmla="*/ 167096 w 539109"/>
                  <a:gd name="connsiteY2" fmla="*/ 367514 h 367514"/>
                  <a:gd name="connsiteX3" fmla="*/ 0 w 539109"/>
                  <a:gd name="connsiteY3" fmla="*/ 365663 h 367514"/>
                  <a:gd name="connsiteX4" fmla="*/ 349505 w 539109"/>
                  <a:gd name="connsiteY4" fmla="*/ 599 h 367514"/>
                  <a:gd name="connsiteX0" fmla="*/ 367379 w 556983"/>
                  <a:gd name="connsiteY0" fmla="*/ 599 h 367514"/>
                  <a:gd name="connsiteX1" fmla="*/ 556983 w 556983"/>
                  <a:gd name="connsiteY1" fmla="*/ 0 h 367514"/>
                  <a:gd name="connsiteX2" fmla="*/ 184970 w 556983"/>
                  <a:gd name="connsiteY2" fmla="*/ 367514 h 367514"/>
                  <a:gd name="connsiteX3" fmla="*/ 0 w 556983"/>
                  <a:gd name="connsiteY3" fmla="*/ 365663 h 367514"/>
                  <a:gd name="connsiteX4" fmla="*/ 367379 w 556983"/>
                  <a:gd name="connsiteY4" fmla="*/ 599 h 367514"/>
                  <a:gd name="connsiteX0" fmla="*/ 374529 w 564133"/>
                  <a:gd name="connsiteY0" fmla="*/ 599 h 369237"/>
                  <a:gd name="connsiteX1" fmla="*/ 564133 w 564133"/>
                  <a:gd name="connsiteY1" fmla="*/ 0 h 369237"/>
                  <a:gd name="connsiteX2" fmla="*/ 192120 w 564133"/>
                  <a:gd name="connsiteY2" fmla="*/ 367514 h 369237"/>
                  <a:gd name="connsiteX3" fmla="*/ 0 w 564133"/>
                  <a:gd name="connsiteY3" fmla="*/ 369237 h 369237"/>
                  <a:gd name="connsiteX4" fmla="*/ 374529 w 564133"/>
                  <a:gd name="connsiteY4" fmla="*/ 599 h 369237"/>
                  <a:gd name="connsiteX0" fmla="*/ 374529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374529 w 582005"/>
                  <a:gd name="connsiteY4" fmla="*/ 599 h 369237"/>
                  <a:gd name="connsiteX0" fmla="*/ 403125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403125 w 582005"/>
                  <a:gd name="connsiteY4" fmla="*/ 599 h 36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005" h="369237">
                    <a:moveTo>
                      <a:pt x="403125" y="599"/>
                    </a:moveTo>
                    <a:lnTo>
                      <a:pt x="582005" y="0"/>
                    </a:lnTo>
                    <a:lnTo>
                      <a:pt x="192120" y="367514"/>
                    </a:lnTo>
                    <a:lnTo>
                      <a:pt x="0" y="369237"/>
                    </a:lnTo>
                    <a:lnTo>
                      <a:pt x="403125" y="599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1"/>
              <p:cNvSpPr/>
              <p:nvPr userDrawn="1"/>
            </p:nvSpPr>
            <p:spPr>
              <a:xfrm>
                <a:off x="8285178" y="4760172"/>
                <a:ext cx="552432" cy="38673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52435 w 1136305"/>
                  <a:gd name="connsiteY0" fmla="*/ 224718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652435 w 1136305"/>
                  <a:gd name="connsiteY4" fmla="*/ 224718 h 878425"/>
                  <a:gd name="connsiteX0" fmla="*/ 652435 w 920047"/>
                  <a:gd name="connsiteY0" fmla="*/ 596 h 654303"/>
                  <a:gd name="connsiteX1" fmla="*/ 920047 w 920047"/>
                  <a:gd name="connsiteY1" fmla="*/ 0 h 654303"/>
                  <a:gd name="connsiteX2" fmla="*/ 263790 w 920047"/>
                  <a:gd name="connsiteY2" fmla="*/ 652581 h 654303"/>
                  <a:gd name="connsiteX3" fmla="*/ 0 w 920047"/>
                  <a:gd name="connsiteY3" fmla="*/ 654303 h 654303"/>
                  <a:gd name="connsiteX4" fmla="*/ 652435 w 920047"/>
                  <a:gd name="connsiteY4" fmla="*/ 596 h 654303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5586 w 931843"/>
                  <a:gd name="connsiteY2" fmla="*/ 652581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9519 w 931843"/>
                  <a:gd name="connsiteY2" fmla="*/ 644718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44572 w 912184"/>
                  <a:gd name="connsiteY0" fmla="*/ 596 h 644718"/>
                  <a:gd name="connsiteX1" fmla="*/ 912184 w 912184"/>
                  <a:gd name="connsiteY1" fmla="*/ 0 h 644718"/>
                  <a:gd name="connsiteX2" fmla="*/ 259860 w 912184"/>
                  <a:gd name="connsiteY2" fmla="*/ 644718 h 644718"/>
                  <a:gd name="connsiteX3" fmla="*/ 0 w 912184"/>
                  <a:gd name="connsiteY3" fmla="*/ 638576 h 644718"/>
                  <a:gd name="connsiteX4" fmla="*/ 644572 w 912184"/>
                  <a:gd name="connsiteY4" fmla="*/ 596 h 644718"/>
                  <a:gd name="connsiteX0" fmla="*/ 644572 w 912184"/>
                  <a:gd name="connsiteY0" fmla="*/ 596 h 638575"/>
                  <a:gd name="connsiteX1" fmla="*/ 912184 w 912184"/>
                  <a:gd name="connsiteY1" fmla="*/ 0 h 638575"/>
                  <a:gd name="connsiteX2" fmla="*/ 275588 w 912184"/>
                  <a:gd name="connsiteY2" fmla="*/ 636853 h 638575"/>
                  <a:gd name="connsiteX3" fmla="*/ 0 w 912184"/>
                  <a:gd name="connsiteY3" fmla="*/ 638576 h 638575"/>
                  <a:gd name="connsiteX4" fmla="*/ 644572 w 912184"/>
                  <a:gd name="connsiteY4" fmla="*/ 596 h 638575"/>
                  <a:gd name="connsiteX0" fmla="*/ 660299 w 912184"/>
                  <a:gd name="connsiteY0" fmla="*/ 596 h 638577"/>
                  <a:gd name="connsiteX1" fmla="*/ 912184 w 912184"/>
                  <a:gd name="connsiteY1" fmla="*/ 0 h 638577"/>
                  <a:gd name="connsiteX2" fmla="*/ 275588 w 912184"/>
                  <a:gd name="connsiteY2" fmla="*/ 636853 h 638577"/>
                  <a:gd name="connsiteX3" fmla="*/ 0 w 912184"/>
                  <a:gd name="connsiteY3" fmla="*/ 638576 h 638577"/>
                  <a:gd name="connsiteX4" fmla="*/ 660299 w 912184"/>
                  <a:gd name="connsiteY4" fmla="*/ 596 h 63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184" h="638577">
                    <a:moveTo>
                      <a:pt x="660299" y="596"/>
                    </a:moveTo>
                    <a:lnTo>
                      <a:pt x="912184" y="0"/>
                    </a:lnTo>
                    <a:lnTo>
                      <a:pt x="275588" y="636853"/>
                    </a:lnTo>
                    <a:lnTo>
                      <a:pt x="0" y="638576"/>
                    </a:lnTo>
                    <a:lnTo>
                      <a:pt x="660299" y="596"/>
                    </a:lnTo>
                    <a:close/>
                  </a:path>
                </a:pathLst>
              </a:custGeom>
              <a:solidFill>
                <a:srgbClr val="599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Прямоугольник 1"/>
              <p:cNvSpPr/>
              <p:nvPr/>
            </p:nvSpPr>
            <p:spPr>
              <a:xfrm>
                <a:off x="8432026" y="4435058"/>
                <a:ext cx="716670" cy="71434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884420 w 1175624"/>
                  <a:gd name="connsiteY0" fmla="*/ -1 h 877827"/>
                  <a:gd name="connsiteX1" fmla="*/ 1175624 w 1175624"/>
                  <a:gd name="connsiteY1" fmla="*/ 667832 h 877827"/>
                  <a:gd name="connsiteX2" fmla="*/ 263790 w 1175624"/>
                  <a:gd name="connsiteY2" fmla="*/ 876105 h 877827"/>
                  <a:gd name="connsiteX3" fmla="*/ 0 w 1175624"/>
                  <a:gd name="connsiteY3" fmla="*/ 877827 h 877827"/>
                  <a:gd name="connsiteX4" fmla="*/ 884420 w 1175624"/>
                  <a:gd name="connsiteY4" fmla="*/ -1 h 877827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263790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947951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91326"/>
                  <a:gd name="connsiteX1" fmla="*/ 1175624 w 1175624"/>
                  <a:gd name="connsiteY1" fmla="*/ 981331 h 1191326"/>
                  <a:gd name="connsiteX2" fmla="*/ 947951 w 1175624"/>
                  <a:gd name="connsiteY2" fmla="*/ 1189604 h 1191326"/>
                  <a:gd name="connsiteX3" fmla="*/ 0 w 1175624"/>
                  <a:gd name="connsiteY3" fmla="*/ 1191326 h 1191326"/>
                  <a:gd name="connsiteX4" fmla="*/ 1167521 w 1175624"/>
                  <a:gd name="connsiteY4" fmla="*/ 0 h 1191326"/>
                  <a:gd name="connsiteX0" fmla="*/ 1171453 w 1175624"/>
                  <a:gd name="connsiteY0" fmla="*/ 0 h 1199191"/>
                  <a:gd name="connsiteX1" fmla="*/ 1175624 w 1175624"/>
                  <a:gd name="connsiteY1" fmla="*/ 989196 h 1199191"/>
                  <a:gd name="connsiteX2" fmla="*/ 947951 w 1175624"/>
                  <a:gd name="connsiteY2" fmla="*/ 1197469 h 1199191"/>
                  <a:gd name="connsiteX3" fmla="*/ 0 w 1175624"/>
                  <a:gd name="connsiteY3" fmla="*/ 1199191 h 1199191"/>
                  <a:gd name="connsiteX4" fmla="*/ 1171453 w 1175624"/>
                  <a:gd name="connsiteY4" fmla="*/ 0 h 1199191"/>
                  <a:gd name="connsiteX0" fmla="*/ 1167521 w 1175624"/>
                  <a:gd name="connsiteY0" fmla="*/ 0 h 1159871"/>
                  <a:gd name="connsiteX1" fmla="*/ 1175624 w 1175624"/>
                  <a:gd name="connsiteY1" fmla="*/ 949876 h 1159871"/>
                  <a:gd name="connsiteX2" fmla="*/ 947951 w 1175624"/>
                  <a:gd name="connsiteY2" fmla="*/ 1158149 h 1159871"/>
                  <a:gd name="connsiteX3" fmla="*/ 0 w 1175624"/>
                  <a:gd name="connsiteY3" fmla="*/ 1159871 h 1159871"/>
                  <a:gd name="connsiteX4" fmla="*/ 1167521 w 1175624"/>
                  <a:gd name="connsiteY4" fmla="*/ 0 h 1159871"/>
                  <a:gd name="connsiteX0" fmla="*/ 1167521 w 1175624"/>
                  <a:gd name="connsiteY0" fmla="*/ 0 h 1179530"/>
                  <a:gd name="connsiteX1" fmla="*/ 1175624 w 1175624"/>
                  <a:gd name="connsiteY1" fmla="*/ 969535 h 1179530"/>
                  <a:gd name="connsiteX2" fmla="*/ 947951 w 1175624"/>
                  <a:gd name="connsiteY2" fmla="*/ 1177808 h 1179530"/>
                  <a:gd name="connsiteX3" fmla="*/ 0 w 1175624"/>
                  <a:gd name="connsiteY3" fmla="*/ 1179530 h 1179530"/>
                  <a:gd name="connsiteX4" fmla="*/ 1167521 w 1175624"/>
                  <a:gd name="connsiteY4" fmla="*/ 0 h 1179530"/>
                  <a:gd name="connsiteX0" fmla="*/ 1183249 w 1183376"/>
                  <a:gd name="connsiteY0" fmla="*/ 0 h 1179530"/>
                  <a:gd name="connsiteX1" fmla="*/ 1175624 w 1183376"/>
                  <a:gd name="connsiteY1" fmla="*/ 969535 h 1179530"/>
                  <a:gd name="connsiteX2" fmla="*/ 947951 w 1183376"/>
                  <a:gd name="connsiteY2" fmla="*/ 1177808 h 1179530"/>
                  <a:gd name="connsiteX3" fmla="*/ 0 w 1183376"/>
                  <a:gd name="connsiteY3" fmla="*/ 1179530 h 1179530"/>
                  <a:gd name="connsiteX4" fmla="*/ 1183249 w 1183376"/>
                  <a:gd name="connsiteY4" fmla="*/ 0 h 11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376" h="1179530">
                    <a:moveTo>
                      <a:pt x="1183249" y="0"/>
                    </a:moveTo>
                    <a:cubicBezTo>
                      <a:pt x="1184639" y="329732"/>
                      <a:pt x="1174234" y="639803"/>
                      <a:pt x="1175624" y="969535"/>
                    </a:cubicBezTo>
                    <a:lnTo>
                      <a:pt x="947951" y="1177808"/>
                    </a:lnTo>
                    <a:lnTo>
                      <a:pt x="0" y="1179530"/>
                    </a:lnTo>
                    <a:lnTo>
                      <a:pt x="1183249" y="0"/>
                    </a:lnTo>
                    <a:close/>
                  </a:path>
                </a:pathLst>
              </a:custGeom>
              <a:solidFill>
                <a:srgbClr val="2088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28" name="TextBox 327"/>
          <p:cNvSpPr txBox="1"/>
          <p:nvPr/>
        </p:nvSpPr>
        <p:spPr>
          <a:xfrm>
            <a:off x="370014" y="4904884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http://kubsau.ru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329" name="Прямоугольник 328"/>
          <p:cNvSpPr/>
          <p:nvPr/>
        </p:nvSpPr>
        <p:spPr>
          <a:xfrm>
            <a:off x="8508379" y="4750420"/>
            <a:ext cx="547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 </a:t>
            </a:r>
            <a:endParaRPr lang="ru-RU" sz="1800" b="1" dirty="0">
              <a:latin typeface="+mj-lt"/>
            </a:endParaRPr>
          </a:p>
        </p:txBody>
      </p:sp>
      <p:pic>
        <p:nvPicPr>
          <p:cNvPr id="63" name="Picture 11" descr="IMG_20170630_141301"/>
          <p:cNvPicPr>
            <a:picLocks noChangeArrowheads="1"/>
          </p:cNvPicPr>
          <p:nvPr/>
        </p:nvPicPr>
        <p:blipFill rotWithShape="1">
          <a:blip r:embed="rId4"/>
          <a:srcRect t="27683"/>
          <a:stretch/>
        </p:blipFill>
        <p:spPr>
          <a:xfrm>
            <a:off x="295770" y="2939896"/>
            <a:ext cx="4082400" cy="180841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" name="Picture 19" descr="IMG_20170630_132615"/>
          <p:cNvPicPr>
            <a:picLocks noChangeAspect="1" noChangeArrowheads="1"/>
          </p:cNvPicPr>
          <p:nvPr/>
        </p:nvPicPr>
        <p:blipFill rotWithShape="1">
          <a:blip r:embed="rId5"/>
          <a:srcRect b="27539"/>
          <a:stretch/>
        </p:blipFill>
        <p:spPr>
          <a:xfrm>
            <a:off x="295771" y="1131486"/>
            <a:ext cx="4082399" cy="1743281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Picture 20" descr="IMG_20170630_132740"/>
          <p:cNvPicPr>
            <a:picLocks noChangeAspect="1" noChangeArrowheads="1"/>
          </p:cNvPicPr>
          <p:nvPr/>
        </p:nvPicPr>
        <p:blipFill rotWithShape="1">
          <a:blip r:embed="rId6"/>
          <a:srcRect b="1474"/>
          <a:stretch/>
        </p:blipFill>
        <p:spPr>
          <a:xfrm>
            <a:off x="4475862" y="1131487"/>
            <a:ext cx="4349775" cy="361681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4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AE0033B4-E4F0-48CE-BE14-AD0726AFB534}"/>
              </a:ext>
            </a:extLst>
          </p:cNvPr>
          <p:cNvGrpSpPr/>
          <p:nvPr/>
        </p:nvGrpSpPr>
        <p:grpSpPr>
          <a:xfrm>
            <a:off x="627" y="-1674"/>
            <a:ext cx="1947080" cy="473955"/>
            <a:chOff x="-7620" y="-1"/>
            <a:chExt cx="1947080" cy="473955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3C7D57A6-B7B5-43FC-81D7-88327B328960}"/>
                </a:ext>
              </a:extLst>
            </p:cNvPr>
            <p:cNvSpPr/>
            <p:nvPr/>
          </p:nvSpPr>
          <p:spPr>
            <a:xfrm>
              <a:off x="-7620" y="-1"/>
              <a:ext cx="1484296" cy="473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p:sp>
          <p:nvSpPr>
            <p:cNvPr id="32" name="Прямоугольный треугольник 31">
              <a:extLst>
                <a:ext uri="{FF2B5EF4-FFF2-40B4-BE49-F238E27FC236}">
                  <a16:creationId xmlns:a16="http://schemas.microsoft.com/office/drawing/2014/main" xmlns="" id="{FE9761D8-47CD-42C3-AA90-480ECB80FEA7}"/>
                </a:ext>
              </a:extLst>
            </p:cNvPr>
            <p:cNvSpPr/>
            <p:nvPr/>
          </p:nvSpPr>
          <p:spPr>
            <a:xfrm flipV="1">
              <a:off x="1476676" y="0"/>
              <a:ext cx="462784" cy="47395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137DEEE-EEED-4AAC-AB12-75E4B7D457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4" r="29066" b="45563"/>
          <a:stretch/>
        </p:blipFill>
        <p:spPr>
          <a:xfrm>
            <a:off x="135347" y="65149"/>
            <a:ext cx="193220" cy="33205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85DF8B1-E872-42F1-8CB8-E9FDA8065FAE}"/>
              </a:ext>
            </a:extLst>
          </p:cNvPr>
          <p:cNvSpPr txBox="1"/>
          <p:nvPr/>
        </p:nvSpPr>
        <p:spPr>
          <a:xfrm>
            <a:off x="332297" y="73796"/>
            <a:ext cx="14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Кубанский ГАУ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2381" y="-2835"/>
            <a:ext cx="9146315" cy="5156162"/>
            <a:chOff x="2381" y="-2835"/>
            <a:chExt cx="9146315" cy="515616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553220" y="-2835"/>
              <a:ext cx="7590783" cy="821504"/>
              <a:chOff x="178819" y="690002"/>
              <a:chExt cx="7590783" cy="82150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838315" y="692382"/>
                <a:ext cx="6153117" cy="320514"/>
              </a:xfrm>
              <a:custGeom>
                <a:avLst/>
                <a:gdLst>
                  <a:gd name="connsiteX0" fmla="*/ 0 w 6167832"/>
                  <a:gd name="connsiteY0" fmla="*/ 0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0 w 6167832"/>
                  <a:gd name="connsiteY4" fmla="*/ 0 h 337804"/>
                  <a:gd name="connsiteX0" fmla="*/ 377588 w 6167832"/>
                  <a:gd name="connsiteY0" fmla="*/ 4550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377588 w 6167832"/>
                  <a:gd name="connsiteY4" fmla="*/ 4550 h 337804"/>
                  <a:gd name="connsiteX0" fmla="*/ 322997 w 6167832"/>
                  <a:gd name="connsiteY0" fmla="*/ 9099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322997 w 6167832"/>
                  <a:gd name="connsiteY4" fmla="*/ 9099 h 337804"/>
                  <a:gd name="connsiteX0" fmla="*/ 322997 w 6167832"/>
                  <a:gd name="connsiteY0" fmla="*/ 13649 h 342354"/>
                  <a:gd name="connsiteX1" fmla="*/ 5671963 w 6167832"/>
                  <a:gd name="connsiteY1" fmla="*/ 0 h 342354"/>
                  <a:gd name="connsiteX2" fmla="*/ 6167832 w 6167832"/>
                  <a:gd name="connsiteY2" fmla="*/ 342354 h 342354"/>
                  <a:gd name="connsiteX3" fmla="*/ 0 w 6167832"/>
                  <a:gd name="connsiteY3" fmla="*/ 342354 h 342354"/>
                  <a:gd name="connsiteX4" fmla="*/ 322997 w 6167832"/>
                  <a:gd name="connsiteY4" fmla="*/ 13649 h 342354"/>
                  <a:gd name="connsiteX0" fmla="*/ 322997 w 5671963"/>
                  <a:gd name="connsiteY0" fmla="*/ 13649 h 342354"/>
                  <a:gd name="connsiteX1" fmla="*/ 5671963 w 5671963"/>
                  <a:gd name="connsiteY1" fmla="*/ 0 h 342354"/>
                  <a:gd name="connsiteX2" fmla="*/ 5344417 w 5671963"/>
                  <a:gd name="connsiteY2" fmla="*/ 342354 h 342354"/>
                  <a:gd name="connsiteX3" fmla="*/ 0 w 5671963"/>
                  <a:gd name="connsiteY3" fmla="*/ 342354 h 342354"/>
                  <a:gd name="connsiteX4" fmla="*/ 322997 w 5671963"/>
                  <a:gd name="connsiteY4" fmla="*/ 13649 h 342354"/>
                  <a:gd name="connsiteX0" fmla="*/ 322997 w 6176930"/>
                  <a:gd name="connsiteY0" fmla="*/ 4551 h 333256"/>
                  <a:gd name="connsiteX1" fmla="*/ 6176930 w 6176930"/>
                  <a:gd name="connsiteY1" fmla="*/ 0 h 333256"/>
                  <a:gd name="connsiteX2" fmla="*/ 5344417 w 6176930"/>
                  <a:gd name="connsiteY2" fmla="*/ 333256 h 333256"/>
                  <a:gd name="connsiteX3" fmla="*/ 0 w 6176930"/>
                  <a:gd name="connsiteY3" fmla="*/ 333256 h 333256"/>
                  <a:gd name="connsiteX4" fmla="*/ 322997 w 6176930"/>
                  <a:gd name="connsiteY4" fmla="*/ 4551 h 333256"/>
                  <a:gd name="connsiteX0" fmla="*/ 322997 w 6176930"/>
                  <a:gd name="connsiteY0" fmla="*/ 4551 h 333256"/>
                  <a:gd name="connsiteX1" fmla="*/ 6176930 w 6176930"/>
                  <a:gd name="connsiteY1" fmla="*/ 0 h 333256"/>
                  <a:gd name="connsiteX2" fmla="*/ 5853934 w 6176930"/>
                  <a:gd name="connsiteY2" fmla="*/ 324157 h 333256"/>
                  <a:gd name="connsiteX3" fmla="*/ 0 w 6176930"/>
                  <a:gd name="connsiteY3" fmla="*/ 333256 h 333256"/>
                  <a:gd name="connsiteX4" fmla="*/ 322997 w 6176930"/>
                  <a:gd name="connsiteY4" fmla="*/ 4551 h 333256"/>
                  <a:gd name="connsiteX0" fmla="*/ 334903 w 6176930"/>
                  <a:gd name="connsiteY0" fmla="*/ 0 h 335849"/>
                  <a:gd name="connsiteX1" fmla="*/ 6176930 w 6176930"/>
                  <a:gd name="connsiteY1" fmla="*/ 2593 h 335849"/>
                  <a:gd name="connsiteX2" fmla="*/ 5853934 w 6176930"/>
                  <a:gd name="connsiteY2" fmla="*/ 326750 h 335849"/>
                  <a:gd name="connsiteX3" fmla="*/ 0 w 6176930"/>
                  <a:gd name="connsiteY3" fmla="*/ 335849 h 335849"/>
                  <a:gd name="connsiteX4" fmla="*/ 334903 w 6176930"/>
                  <a:gd name="connsiteY4" fmla="*/ 0 h 335849"/>
                  <a:gd name="connsiteX0" fmla="*/ 334903 w 6176930"/>
                  <a:gd name="connsiteY0" fmla="*/ 0 h 335849"/>
                  <a:gd name="connsiteX1" fmla="*/ 6176930 w 6176930"/>
                  <a:gd name="connsiteY1" fmla="*/ 2593 h 335849"/>
                  <a:gd name="connsiteX2" fmla="*/ 5866634 w 6176930"/>
                  <a:gd name="connsiteY2" fmla="*/ 317225 h 335849"/>
                  <a:gd name="connsiteX3" fmla="*/ 0 w 6176930"/>
                  <a:gd name="connsiteY3" fmla="*/ 335849 h 335849"/>
                  <a:gd name="connsiteX4" fmla="*/ 334903 w 6176930"/>
                  <a:gd name="connsiteY4" fmla="*/ 0 h 335849"/>
                  <a:gd name="connsiteX0" fmla="*/ 311090 w 6153117"/>
                  <a:gd name="connsiteY0" fmla="*/ 0 h 317225"/>
                  <a:gd name="connsiteX1" fmla="*/ 6153117 w 6153117"/>
                  <a:gd name="connsiteY1" fmla="*/ 2593 h 317225"/>
                  <a:gd name="connsiteX2" fmla="*/ 5842821 w 6153117"/>
                  <a:gd name="connsiteY2" fmla="*/ 317225 h 317225"/>
                  <a:gd name="connsiteX3" fmla="*/ 0 w 6153117"/>
                  <a:gd name="connsiteY3" fmla="*/ 312037 h 317225"/>
                  <a:gd name="connsiteX4" fmla="*/ 311090 w 6153117"/>
                  <a:gd name="connsiteY4" fmla="*/ 0 h 317225"/>
                  <a:gd name="connsiteX0" fmla="*/ 311090 w 6153117"/>
                  <a:gd name="connsiteY0" fmla="*/ 0 h 320514"/>
                  <a:gd name="connsiteX1" fmla="*/ 6153117 w 6153117"/>
                  <a:gd name="connsiteY1" fmla="*/ 2593 h 320514"/>
                  <a:gd name="connsiteX2" fmla="*/ 5832953 w 6153117"/>
                  <a:gd name="connsiteY2" fmla="*/ 320514 h 320514"/>
                  <a:gd name="connsiteX3" fmla="*/ 0 w 6153117"/>
                  <a:gd name="connsiteY3" fmla="*/ 312037 h 320514"/>
                  <a:gd name="connsiteX4" fmla="*/ 311090 w 6153117"/>
                  <a:gd name="connsiteY4" fmla="*/ 0 h 3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3117" h="320514">
                    <a:moveTo>
                      <a:pt x="311090" y="0"/>
                    </a:moveTo>
                    <a:lnTo>
                      <a:pt x="6153117" y="2593"/>
                    </a:lnTo>
                    <a:lnTo>
                      <a:pt x="5832953" y="320514"/>
                    </a:lnTo>
                    <a:lnTo>
                      <a:pt x="0" y="312037"/>
                    </a:lnTo>
                    <a:lnTo>
                      <a:pt x="311090" y="0"/>
                    </a:lnTo>
                    <a:close/>
                  </a:path>
                </a:pathLst>
              </a:cu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6654532" y="690047"/>
                <a:ext cx="1115070" cy="821459"/>
                <a:chOff x="7298849" y="-8618"/>
                <a:chExt cx="1841221" cy="1356404"/>
              </a:xfrm>
            </p:grpSpPr>
            <p:sp>
              <p:nvSpPr>
                <p:cNvPr id="37" name="Прямоугольник 1"/>
                <p:cNvSpPr/>
                <p:nvPr/>
              </p:nvSpPr>
              <p:spPr>
                <a:xfrm>
                  <a:off x="7864231" y="-3571"/>
                  <a:ext cx="998193" cy="314071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1207743"/>
                    <a:gd name="connsiteY0" fmla="*/ 597 h 521897"/>
                    <a:gd name="connsiteX1" fmla="*/ 1207743 w 1207743"/>
                    <a:gd name="connsiteY1" fmla="*/ 0 h 521897"/>
                    <a:gd name="connsiteX2" fmla="*/ 194735 w 1207743"/>
                    <a:gd name="connsiteY2" fmla="*/ 521897 h 521897"/>
                    <a:gd name="connsiteX3" fmla="*/ 0 w 1207743"/>
                    <a:gd name="connsiteY3" fmla="*/ 521238 h 521897"/>
                    <a:gd name="connsiteX4" fmla="*/ 524852 w 1207743"/>
                    <a:gd name="connsiteY4" fmla="*/ 597 h 521897"/>
                    <a:gd name="connsiteX0" fmla="*/ 524852 w 1207743"/>
                    <a:gd name="connsiteY0" fmla="*/ 597 h 521238"/>
                    <a:gd name="connsiteX1" fmla="*/ 1207743 w 1207743"/>
                    <a:gd name="connsiteY1" fmla="*/ 0 h 521238"/>
                    <a:gd name="connsiteX2" fmla="*/ 897204 w 1207743"/>
                    <a:gd name="connsiteY2" fmla="*/ 302822 h 521238"/>
                    <a:gd name="connsiteX3" fmla="*/ 0 w 1207743"/>
                    <a:gd name="connsiteY3" fmla="*/ 521238 h 521238"/>
                    <a:gd name="connsiteX4" fmla="*/ 524852 w 1207743"/>
                    <a:gd name="connsiteY4" fmla="*/ 597 h 521238"/>
                    <a:gd name="connsiteX0" fmla="*/ 91465 w 774356"/>
                    <a:gd name="connsiteY0" fmla="*/ 597 h 302822"/>
                    <a:gd name="connsiteX1" fmla="*/ 774356 w 774356"/>
                    <a:gd name="connsiteY1" fmla="*/ 0 h 302822"/>
                    <a:gd name="connsiteX2" fmla="*/ 463817 w 774356"/>
                    <a:gd name="connsiteY2" fmla="*/ 302822 h 302822"/>
                    <a:gd name="connsiteX3" fmla="*/ 0 w 774356"/>
                    <a:gd name="connsiteY3" fmla="*/ 228344 h 302822"/>
                    <a:gd name="connsiteX4" fmla="*/ 91465 w 774356"/>
                    <a:gd name="connsiteY4" fmla="*/ 597 h 302822"/>
                    <a:gd name="connsiteX0" fmla="*/ 305778 w 988669"/>
                    <a:gd name="connsiteY0" fmla="*/ 597 h 302822"/>
                    <a:gd name="connsiteX1" fmla="*/ 988669 w 988669"/>
                    <a:gd name="connsiteY1" fmla="*/ 0 h 302822"/>
                    <a:gd name="connsiteX2" fmla="*/ 678130 w 988669"/>
                    <a:gd name="connsiteY2" fmla="*/ 302822 h 302822"/>
                    <a:gd name="connsiteX3" fmla="*/ 0 w 988669"/>
                    <a:gd name="connsiteY3" fmla="*/ 302163 h 302822"/>
                    <a:gd name="connsiteX4" fmla="*/ 305778 w 988669"/>
                    <a:gd name="connsiteY4" fmla="*/ 597 h 302822"/>
                    <a:gd name="connsiteX0" fmla="*/ 308159 w 991050"/>
                    <a:gd name="connsiteY0" fmla="*/ 597 h 309307"/>
                    <a:gd name="connsiteX1" fmla="*/ 991050 w 991050"/>
                    <a:gd name="connsiteY1" fmla="*/ 0 h 309307"/>
                    <a:gd name="connsiteX2" fmla="*/ 680511 w 991050"/>
                    <a:gd name="connsiteY2" fmla="*/ 302822 h 309307"/>
                    <a:gd name="connsiteX3" fmla="*/ 0 w 991050"/>
                    <a:gd name="connsiteY3" fmla="*/ 309307 h 309307"/>
                    <a:gd name="connsiteX4" fmla="*/ 308159 w 991050"/>
                    <a:gd name="connsiteY4" fmla="*/ 597 h 309307"/>
                    <a:gd name="connsiteX0" fmla="*/ 308159 w 991050"/>
                    <a:gd name="connsiteY0" fmla="*/ 597 h 312347"/>
                    <a:gd name="connsiteX1" fmla="*/ 991050 w 991050"/>
                    <a:gd name="connsiteY1" fmla="*/ 0 h 312347"/>
                    <a:gd name="connsiteX2" fmla="*/ 675748 w 991050"/>
                    <a:gd name="connsiteY2" fmla="*/ 312347 h 312347"/>
                    <a:gd name="connsiteX3" fmla="*/ 0 w 991050"/>
                    <a:gd name="connsiteY3" fmla="*/ 309307 h 312347"/>
                    <a:gd name="connsiteX4" fmla="*/ 308159 w 991050"/>
                    <a:gd name="connsiteY4" fmla="*/ 597 h 312347"/>
                    <a:gd name="connsiteX0" fmla="*/ 315302 w 998193"/>
                    <a:gd name="connsiteY0" fmla="*/ 597 h 314070"/>
                    <a:gd name="connsiteX1" fmla="*/ 998193 w 998193"/>
                    <a:gd name="connsiteY1" fmla="*/ 0 h 314070"/>
                    <a:gd name="connsiteX2" fmla="*/ 682891 w 998193"/>
                    <a:gd name="connsiteY2" fmla="*/ 312347 h 314070"/>
                    <a:gd name="connsiteX3" fmla="*/ 0 w 998193"/>
                    <a:gd name="connsiteY3" fmla="*/ 314070 h 314070"/>
                    <a:gd name="connsiteX4" fmla="*/ 315302 w 998193"/>
                    <a:gd name="connsiteY4" fmla="*/ 597 h 314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8193" h="314070">
                      <a:moveTo>
                        <a:pt x="315302" y="597"/>
                      </a:moveTo>
                      <a:lnTo>
                        <a:pt x="998193" y="0"/>
                      </a:lnTo>
                      <a:lnTo>
                        <a:pt x="682891" y="312347"/>
                      </a:lnTo>
                      <a:lnTo>
                        <a:pt x="0" y="314070"/>
                      </a:lnTo>
                      <a:lnTo>
                        <a:pt x="315302" y="597"/>
                      </a:lnTo>
                      <a:close/>
                    </a:path>
                  </a:pathLst>
                </a:custGeom>
                <a:solidFill>
                  <a:srgbClr val="5994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Прямоугольник 1"/>
                <p:cNvSpPr/>
                <p:nvPr/>
              </p:nvSpPr>
              <p:spPr>
                <a:xfrm>
                  <a:off x="7574414" y="-3571"/>
                  <a:ext cx="1136306" cy="878425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776737"/>
                    <a:gd name="connsiteY0" fmla="*/ 597 h 521897"/>
                    <a:gd name="connsiteX1" fmla="*/ 776737 w 776737"/>
                    <a:gd name="connsiteY1" fmla="*/ 0 h 521897"/>
                    <a:gd name="connsiteX2" fmla="*/ 194735 w 776737"/>
                    <a:gd name="connsiteY2" fmla="*/ 521897 h 521897"/>
                    <a:gd name="connsiteX3" fmla="*/ 0 w 776737"/>
                    <a:gd name="connsiteY3" fmla="*/ 521238 h 521897"/>
                    <a:gd name="connsiteX4" fmla="*/ 524852 w 776737"/>
                    <a:gd name="connsiteY4" fmla="*/ 597 h 521897"/>
                    <a:gd name="connsiteX0" fmla="*/ 632536 w 884421"/>
                    <a:gd name="connsiteY0" fmla="*/ 597 h 876703"/>
                    <a:gd name="connsiteX1" fmla="*/ 884421 w 884421"/>
                    <a:gd name="connsiteY1" fmla="*/ 0 h 876703"/>
                    <a:gd name="connsiteX2" fmla="*/ 0 w 884421"/>
                    <a:gd name="connsiteY2" fmla="*/ 876703 h 876703"/>
                    <a:gd name="connsiteX3" fmla="*/ 107684 w 884421"/>
                    <a:gd name="connsiteY3" fmla="*/ 521238 h 876703"/>
                    <a:gd name="connsiteX4" fmla="*/ 632536 w 884421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47122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59028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82039 w 1133924"/>
                    <a:gd name="connsiteY0" fmla="*/ 597 h 876703"/>
                    <a:gd name="connsiteX1" fmla="*/ 1133924 w 1133924"/>
                    <a:gd name="connsiteY1" fmla="*/ 0 h 876703"/>
                    <a:gd name="connsiteX2" fmla="*/ 261409 w 1133924"/>
                    <a:gd name="connsiteY2" fmla="*/ 876703 h 876703"/>
                    <a:gd name="connsiteX3" fmla="*/ 0 w 1133924"/>
                    <a:gd name="connsiteY3" fmla="*/ 873663 h 876703"/>
                    <a:gd name="connsiteX4" fmla="*/ 882039 w 1133924"/>
                    <a:gd name="connsiteY4" fmla="*/ 597 h 876703"/>
                    <a:gd name="connsiteX0" fmla="*/ 884420 w 1136305"/>
                    <a:gd name="connsiteY0" fmla="*/ 597 h 878425"/>
                    <a:gd name="connsiteX1" fmla="*/ 1136305 w 1136305"/>
                    <a:gd name="connsiteY1" fmla="*/ 0 h 878425"/>
                    <a:gd name="connsiteX2" fmla="*/ 263790 w 1136305"/>
                    <a:gd name="connsiteY2" fmla="*/ 876703 h 878425"/>
                    <a:gd name="connsiteX3" fmla="*/ 0 w 1136305"/>
                    <a:gd name="connsiteY3" fmla="*/ 878425 h 878425"/>
                    <a:gd name="connsiteX4" fmla="*/ 884420 w 1136305"/>
                    <a:gd name="connsiteY4" fmla="*/ 597 h 878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6305" h="878425">
                      <a:moveTo>
                        <a:pt x="884420" y="597"/>
                      </a:moveTo>
                      <a:lnTo>
                        <a:pt x="1136305" y="0"/>
                      </a:lnTo>
                      <a:lnTo>
                        <a:pt x="263790" y="876703"/>
                      </a:lnTo>
                      <a:lnTo>
                        <a:pt x="0" y="878425"/>
                      </a:lnTo>
                      <a:lnTo>
                        <a:pt x="884420" y="597"/>
                      </a:lnTo>
                      <a:close/>
                    </a:path>
                  </a:pathLst>
                </a:custGeom>
                <a:solidFill>
                  <a:srgbClr val="2088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Правильный пятиугольник 3"/>
                <p:cNvSpPr/>
                <p:nvPr/>
              </p:nvSpPr>
              <p:spPr>
                <a:xfrm>
                  <a:off x="7497358" y="-4762"/>
                  <a:ext cx="1642711" cy="1352548"/>
                </a:xfrm>
                <a:custGeom>
                  <a:avLst/>
                  <a:gdLst>
                    <a:gd name="connsiteX0" fmla="*/ 1 w 912019"/>
                    <a:gd name="connsiteY0" fmla="*/ 251037 h 657225"/>
                    <a:gd name="connsiteX1" fmla="*/ 456010 w 912019"/>
                    <a:gd name="connsiteY1" fmla="*/ 0 h 657225"/>
                    <a:gd name="connsiteX2" fmla="*/ 912018 w 912019"/>
                    <a:gd name="connsiteY2" fmla="*/ 251037 h 657225"/>
                    <a:gd name="connsiteX3" fmla="*/ 737838 w 912019"/>
                    <a:gd name="connsiteY3" fmla="*/ 657223 h 657225"/>
                    <a:gd name="connsiteX4" fmla="*/ 174181 w 912019"/>
                    <a:gd name="connsiteY4" fmla="*/ 657223 h 657225"/>
                    <a:gd name="connsiteX5" fmla="*/ 1 w 912019"/>
                    <a:gd name="connsiteY5" fmla="*/ 251037 h 657225"/>
                    <a:gd name="connsiteX0" fmla="*/ 0 w 1816892"/>
                    <a:gd name="connsiteY0" fmla="*/ 1348793 h 1348793"/>
                    <a:gd name="connsiteX1" fmla="*/ 1360884 w 1816892"/>
                    <a:gd name="connsiteY1" fmla="*/ 0 h 1348793"/>
                    <a:gd name="connsiteX2" fmla="*/ 1816892 w 1816892"/>
                    <a:gd name="connsiteY2" fmla="*/ 251037 h 1348793"/>
                    <a:gd name="connsiteX3" fmla="*/ 1642712 w 1816892"/>
                    <a:gd name="connsiteY3" fmla="*/ 657223 h 1348793"/>
                    <a:gd name="connsiteX4" fmla="*/ 1079055 w 1816892"/>
                    <a:gd name="connsiteY4" fmla="*/ 657223 h 1348793"/>
                    <a:gd name="connsiteX5" fmla="*/ 0 w 1816892"/>
                    <a:gd name="connsiteY5" fmla="*/ 1348793 h 1348793"/>
                    <a:gd name="connsiteX0" fmla="*/ 0 w 1816892"/>
                    <a:gd name="connsiteY0" fmla="*/ 1348793 h 1352548"/>
                    <a:gd name="connsiteX1" fmla="*/ 1360884 w 1816892"/>
                    <a:gd name="connsiteY1" fmla="*/ 0 h 1352548"/>
                    <a:gd name="connsiteX2" fmla="*/ 1816892 w 1816892"/>
                    <a:gd name="connsiteY2" fmla="*/ 251037 h 1352548"/>
                    <a:gd name="connsiteX3" fmla="*/ 1642712 w 1816892"/>
                    <a:gd name="connsiteY3" fmla="*/ 657223 h 1352548"/>
                    <a:gd name="connsiteX4" fmla="*/ 929036 w 1816892"/>
                    <a:gd name="connsiteY4" fmla="*/ 1352548 h 1352548"/>
                    <a:gd name="connsiteX5" fmla="*/ 0 w 1816892"/>
                    <a:gd name="connsiteY5" fmla="*/ 1348793 h 1352548"/>
                    <a:gd name="connsiteX0" fmla="*/ 0 w 1642712"/>
                    <a:gd name="connsiteY0" fmla="*/ 1348793 h 1352548"/>
                    <a:gd name="connsiteX1" fmla="*/ 1360884 w 1642712"/>
                    <a:gd name="connsiteY1" fmla="*/ 0 h 1352548"/>
                    <a:gd name="connsiteX2" fmla="*/ 1640680 w 1642712"/>
                    <a:gd name="connsiteY2" fmla="*/ 1005 h 1352548"/>
                    <a:gd name="connsiteX3" fmla="*/ 1642712 w 1642712"/>
                    <a:gd name="connsiteY3" fmla="*/ 657223 h 1352548"/>
                    <a:gd name="connsiteX4" fmla="*/ 929036 w 1642712"/>
                    <a:gd name="connsiteY4" fmla="*/ 1352548 h 1352548"/>
                    <a:gd name="connsiteX5" fmla="*/ 0 w 1642712"/>
                    <a:gd name="connsiteY5" fmla="*/ 1348793 h 1352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2712" h="1352548">
                      <a:moveTo>
                        <a:pt x="0" y="1348793"/>
                      </a:moveTo>
                      <a:lnTo>
                        <a:pt x="1360884" y="0"/>
                      </a:lnTo>
                      <a:lnTo>
                        <a:pt x="1640680" y="1005"/>
                      </a:lnTo>
                      <a:cubicBezTo>
                        <a:pt x="1641357" y="219744"/>
                        <a:pt x="1642035" y="438484"/>
                        <a:pt x="1642712" y="657223"/>
                      </a:cubicBezTo>
                      <a:lnTo>
                        <a:pt x="929036" y="1352548"/>
                      </a:lnTo>
                      <a:lnTo>
                        <a:pt x="0" y="1348793"/>
                      </a:lnTo>
                      <a:close/>
                    </a:path>
                  </a:pathLst>
                </a:custGeom>
                <a:solidFill>
                  <a:srgbClr val="53C4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Равнобедренный треугольник 4"/>
                <p:cNvSpPr/>
                <p:nvPr/>
              </p:nvSpPr>
              <p:spPr>
                <a:xfrm>
                  <a:off x="8705491" y="643512"/>
                  <a:ext cx="434579" cy="428627"/>
                </a:xfrm>
                <a:custGeom>
                  <a:avLst/>
                  <a:gdLst>
                    <a:gd name="connsiteX0" fmla="*/ 0 w 602457"/>
                    <a:gd name="connsiteY0" fmla="*/ 540544 h 540544"/>
                    <a:gd name="connsiteX1" fmla="*/ 301229 w 602457"/>
                    <a:gd name="connsiteY1" fmla="*/ 0 h 540544"/>
                    <a:gd name="connsiteX2" fmla="*/ 602457 w 602457"/>
                    <a:gd name="connsiteY2" fmla="*/ 540544 h 540544"/>
                    <a:gd name="connsiteX3" fmla="*/ 0 w 602457"/>
                    <a:gd name="connsiteY3" fmla="*/ 540544 h 540544"/>
                    <a:gd name="connsiteX0" fmla="*/ 0 w 606029"/>
                    <a:gd name="connsiteY0" fmla="*/ 428626 h 428626"/>
                    <a:gd name="connsiteX1" fmla="*/ 606029 w 606029"/>
                    <a:gd name="connsiteY1" fmla="*/ 0 h 428626"/>
                    <a:gd name="connsiteX2" fmla="*/ 602457 w 606029"/>
                    <a:gd name="connsiteY2" fmla="*/ 428626 h 428626"/>
                    <a:gd name="connsiteX3" fmla="*/ 0 w 606029"/>
                    <a:gd name="connsiteY3" fmla="*/ 428626 h 428626"/>
                    <a:gd name="connsiteX0" fmla="*/ 0 w 260747"/>
                    <a:gd name="connsiteY0" fmla="*/ 342901 h 428626"/>
                    <a:gd name="connsiteX1" fmla="*/ 260747 w 260747"/>
                    <a:gd name="connsiteY1" fmla="*/ 0 h 428626"/>
                    <a:gd name="connsiteX2" fmla="*/ 257175 w 260747"/>
                    <a:gd name="connsiteY2" fmla="*/ 428626 h 428626"/>
                    <a:gd name="connsiteX3" fmla="*/ 0 w 260747"/>
                    <a:gd name="connsiteY3" fmla="*/ 342901 h 428626"/>
                    <a:gd name="connsiteX0" fmla="*/ 0 w 434578"/>
                    <a:gd name="connsiteY0" fmla="*/ 428626 h 428626"/>
                    <a:gd name="connsiteX1" fmla="*/ 434578 w 434578"/>
                    <a:gd name="connsiteY1" fmla="*/ 0 h 428626"/>
                    <a:gd name="connsiteX2" fmla="*/ 431006 w 434578"/>
                    <a:gd name="connsiteY2" fmla="*/ 428626 h 428626"/>
                    <a:gd name="connsiteX3" fmla="*/ 0 w 434578"/>
                    <a:gd name="connsiteY3" fmla="*/ 428626 h 428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4578" h="428626">
                      <a:moveTo>
                        <a:pt x="0" y="428626"/>
                      </a:moveTo>
                      <a:lnTo>
                        <a:pt x="434578" y="0"/>
                      </a:lnTo>
                      <a:cubicBezTo>
                        <a:pt x="433387" y="142875"/>
                        <a:pt x="432197" y="285751"/>
                        <a:pt x="431006" y="428626"/>
                      </a:cubicBezTo>
                      <a:lnTo>
                        <a:pt x="0" y="428626"/>
                      </a:lnTo>
                      <a:close/>
                    </a:path>
                  </a:pathLst>
                </a:custGeom>
                <a:solidFill>
                  <a:srgbClr val="2088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рямоугольник 1"/>
                <p:cNvSpPr/>
                <p:nvPr/>
              </p:nvSpPr>
              <p:spPr>
                <a:xfrm>
                  <a:off x="7298849" y="-8618"/>
                  <a:ext cx="744012" cy="533092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36648 w 736145"/>
                    <a:gd name="connsiteY0" fmla="*/ 0 h 532437"/>
                    <a:gd name="connsiteX1" fmla="*/ 736145 w 736145"/>
                    <a:gd name="connsiteY1" fmla="*/ 1784 h 532437"/>
                    <a:gd name="connsiteX2" fmla="*/ 206531 w 736145"/>
                    <a:gd name="connsiteY2" fmla="*/ 521300 h 532437"/>
                    <a:gd name="connsiteX3" fmla="*/ 0 w 736145"/>
                    <a:gd name="connsiteY3" fmla="*/ 532437 h 532437"/>
                    <a:gd name="connsiteX4" fmla="*/ 536648 w 736145"/>
                    <a:gd name="connsiteY4" fmla="*/ 0 h 532437"/>
                    <a:gd name="connsiteX0" fmla="*/ 536648 w 736145"/>
                    <a:gd name="connsiteY0" fmla="*/ 0 h 532437"/>
                    <a:gd name="connsiteX1" fmla="*/ 736145 w 736145"/>
                    <a:gd name="connsiteY1" fmla="*/ 1784 h 532437"/>
                    <a:gd name="connsiteX2" fmla="*/ 194734 w 736145"/>
                    <a:gd name="connsiteY2" fmla="*/ 529163 h 532437"/>
                    <a:gd name="connsiteX3" fmla="*/ 0 w 736145"/>
                    <a:gd name="connsiteY3" fmla="*/ 532437 h 532437"/>
                    <a:gd name="connsiteX4" fmla="*/ 536648 w 736145"/>
                    <a:gd name="connsiteY4" fmla="*/ 0 h 532437"/>
                    <a:gd name="connsiteX0" fmla="*/ 536648 w 736145"/>
                    <a:gd name="connsiteY0" fmla="*/ 0 h 537026"/>
                    <a:gd name="connsiteX1" fmla="*/ 736145 w 736145"/>
                    <a:gd name="connsiteY1" fmla="*/ 1784 h 537026"/>
                    <a:gd name="connsiteX2" fmla="*/ 202599 w 736145"/>
                    <a:gd name="connsiteY2" fmla="*/ 537026 h 537026"/>
                    <a:gd name="connsiteX3" fmla="*/ 0 w 736145"/>
                    <a:gd name="connsiteY3" fmla="*/ 532437 h 537026"/>
                    <a:gd name="connsiteX4" fmla="*/ 536648 w 736145"/>
                    <a:gd name="connsiteY4" fmla="*/ 0 h 537026"/>
                    <a:gd name="connsiteX0" fmla="*/ 532716 w 732213"/>
                    <a:gd name="connsiteY0" fmla="*/ 0 h 537026"/>
                    <a:gd name="connsiteX1" fmla="*/ 732213 w 732213"/>
                    <a:gd name="connsiteY1" fmla="*/ 1784 h 537026"/>
                    <a:gd name="connsiteX2" fmla="*/ 198667 w 732213"/>
                    <a:gd name="connsiteY2" fmla="*/ 537026 h 537026"/>
                    <a:gd name="connsiteX3" fmla="*/ 0 w 732213"/>
                    <a:gd name="connsiteY3" fmla="*/ 477391 h 537026"/>
                    <a:gd name="connsiteX4" fmla="*/ 532716 w 732213"/>
                    <a:gd name="connsiteY4" fmla="*/ 0 h 537026"/>
                    <a:gd name="connsiteX0" fmla="*/ 532716 w 732213"/>
                    <a:gd name="connsiteY0" fmla="*/ 0 h 477391"/>
                    <a:gd name="connsiteX1" fmla="*/ 732213 w 732213"/>
                    <a:gd name="connsiteY1" fmla="*/ 1784 h 477391"/>
                    <a:gd name="connsiteX2" fmla="*/ 273374 w 732213"/>
                    <a:gd name="connsiteY2" fmla="*/ 470183 h 477391"/>
                    <a:gd name="connsiteX3" fmla="*/ 0 w 732213"/>
                    <a:gd name="connsiteY3" fmla="*/ 477391 h 477391"/>
                    <a:gd name="connsiteX4" fmla="*/ 532716 w 732213"/>
                    <a:gd name="connsiteY4" fmla="*/ 0 h 477391"/>
                    <a:gd name="connsiteX0" fmla="*/ 516988 w 716485"/>
                    <a:gd name="connsiteY0" fmla="*/ 0 h 536371"/>
                    <a:gd name="connsiteX1" fmla="*/ 716485 w 716485"/>
                    <a:gd name="connsiteY1" fmla="*/ 1784 h 536371"/>
                    <a:gd name="connsiteX2" fmla="*/ 257646 w 716485"/>
                    <a:gd name="connsiteY2" fmla="*/ 470183 h 536371"/>
                    <a:gd name="connsiteX3" fmla="*/ 0 w 716485"/>
                    <a:gd name="connsiteY3" fmla="*/ 536371 h 536371"/>
                    <a:gd name="connsiteX4" fmla="*/ 516988 w 716485"/>
                    <a:gd name="connsiteY4" fmla="*/ 0 h 536371"/>
                    <a:gd name="connsiteX0" fmla="*/ 516988 w 716485"/>
                    <a:gd name="connsiteY0" fmla="*/ 0 h 536371"/>
                    <a:gd name="connsiteX1" fmla="*/ 716485 w 716485"/>
                    <a:gd name="connsiteY1" fmla="*/ 1784 h 536371"/>
                    <a:gd name="connsiteX2" fmla="*/ 198667 w 716485"/>
                    <a:gd name="connsiteY2" fmla="*/ 533095 h 536371"/>
                    <a:gd name="connsiteX3" fmla="*/ 0 w 716485"/>
                    <a:gd name="connsiteY3" fmla="*/ 536371 h 536371"/>
                    <a:gd name="connsiteX4" fmla="*/ 516988 w 716485"/>
                    <a:gd name="connsiteY4" fmla="*/ 0 h 536371"/>
                    <a:gd name="connsiteX0" fmla="*/ 513056 w 712553"/>
                    <a:gd name="connsiteY0" fmla="*/ 0 h 533095"/>
                    <a:gd name="connsiteX1" fmla="*/ 712553 w 712553"/>
                    <a:gd name="connsiteY1" fmla="*/ 1784 h 533095"/>
                    <a:gd name="connsiteX2" fmla="*/ 194735 w 712553"/>
                    <a:gd name="connsiteY2" fmla="*/ 533095 h 533095"/>
                    <a:gd name="connsiteX3" fmla="*/ 0 w 712553"/>
                    <a:gd name="connsiteY3" fmla="*/ 532439 h 533095"/>
                    <a:gd name="connsiteX4" fmla="*/ 513056 w 712553"/>
                    <a:gd name="connsiteY4" fmla="*/ 0 h 533095"/>
                    <a:gd name="connsiteX0" fmla="*/ 513056 w 712553"/>
                    <a:gd name="connsiteY0" fmla="*/ 0 h 532439"/>
                    <a:gd name="connsiteX1" fmla="*/ 712553 w 712553"/>
                    <a:gd name="connsiteY1" fmla="*/ 1784 h 532439"/>
                    <a:gd name="connsiteX2" fmla="*/ 210463 w 712553"/>
                    <a:gd name="connsiteY2" fmla="*/ 529163 h 532439"/>
                    <a:gd name="connsiteX3" fmla="*/ 0 w 712553"/>
                    <a:gd name="connsiteY3" fmla="*/ 532439 h 532439"/>
                    <a:gd name="connsiteX4" fmla="*/ 513056 w 712553"/>
                    <a:gd name="connsiteY4" fmla="*/ 0 h 532439"/>
                    <a:gd name="connsiteX0" fmla="*/ 501260 w 700757"/>
                    <a:gd name="connsiteY0" fmla="*/ 0 h 529163"/>
                    <a:gd name="connsiteX1" fmla="*/ 700757 w 700757"/>
                    <a:gd name="connsiteY1" fmla="*/ 1784 h 529163"/>
                    <a:gd name="connsiteX2" fmla="*/ 198667 w 700757"/>
                    <a:gd name="connsiteY2" fmla="*/ 529163 h 529163"/>
                    <a:gd name="connsiteX3" fmla="*/ 0 w 700757"/>
                    <a:gd name="connsiteY3" fmla="*/ 528507 h 529163"/>
                    <a:gd name="connsiteX4" fmla="*/ 501260 w 700757"/>
                    <a:gd name="connsiteY4" fmla="*/ 0 h 529163"/>
                    <a:gd name="connsiteX0" fmla="*/ 493395 w 692892"/>
                    <a:gd name="connsiteY0" fmla="*/ 0 h 529163"/>
                    <a:gd name="connsiteX1" fmla="*/ 692892 w 692892"/>
                    <a:gd name="connsiteY1" fmla="*/ 1784 h 529163"/>
                    <a:gd name="connsiteX2" fmla="*/ 190802 w 692892"/>
                    <a:gd name="connsiteY2" fmla="*/ 529163 h 529163"/>
                    <a:gd name="connsiteX3" fmla="*/ 0 w 692892"/>
                    <a:gd name="connsiteY3" fmla="*/ 524576 h 529163"/>
                    <a:gd name="connsiteX4" fmla="*/ 493395 w 692892"/>
                    <a:gd name="connsiteY4" fmla="*/ 0 h 529163"/>
                    <a:gd name="connsiteX0" fmla="*/ 493395 w 692892"/>
                    <a:gd name="connsiteY0" fmla="*/ 0 h 525230"/>
                    <a:gd name="connsiteX1" fmla="*/ 692892 w 692892"/>
                    <a:gd name="connsiteY1" fmla="*/ 1784 h 525230"/>
                    <a:gd name="connsiteX2" fmla="*/ 190802 w 692892"/>
                    <a:gd name="connsiteY2" fmla="*/ 525230 h 525230"/>
                    <a:gd name="connsiteX3" fmla="*/ 0 w 692892"/>
                    <a:gd name="connsiteY3" fmla="*/ 524576 h 525230"/>
                    <a:gd name="connsiteX4" fmla="*/ 493395 w 692892"/>
                    <a:gd name="connsiteY4" fmla="*/ 0 h 525230"/>
                    <a:gd name="connsiteX0" fmla="*/ 524851 w 724348"/>
                    <a:gd name="connsiteY0" fmla="*/ 0 h 532439"/>
                    <a:gd name="connsiteX1" fmla="*/ 724348 w 724348"/>
                    <a:gd name="connsiteY1" fmla="*/ 1784 h 532439"/>
                    <a:gd name="connsiteX2" fmla="*/ 222258 w 724348"/>
                    <a:gd name="connsiteY2" fmla="*/ 525230 h 532439"/>
                    <a:gd name="connsiteX3" fmla="*/ 0 w 724348"/>
                    <a:gd name="connsiteY3" fmla="*/ 532439 h 532439"/>
                    <a:gd name="connsiteX4" fmla="*/ 524851 w 724348"/>
                    <a:gd name="connsiteY4" fmla="*/ 0 h 532439"/>
                    <a:gd name="connsiteX0" fmla="*/ 544512 w 744009"/>
                    <a:gd name="connsiteY0" fmla="*/ 0 h 532439"/>
                    <a:gd name="connsiteX1" fmla="*/ 744009 w 744009"/>
                    <a:gd name="connsiteY1" fmla="*/ 1784 h 532439"/>
                    <a:gd name="connsiteX2" fmla="*/ 241919 w 744009"/>
                    <a:gd name="connsiteY2" fmla="*/ 525230 h 532439"/>
                    <a:gd name="connsiteX3" fmla="*/ 0 w 744009"/>
                    <a:gd name="connsiteY3" fmla="*/ 532439 h 532439"/>
                    <a:gd name="connsiteX4" fmla="*/ 544512 w 744009"/>
                    <a:gd name="connsiteY4" fmla="*/ 0 h 532439"/>
                    <a:gd name="connsiteX0" fmla="*/ 544512 w 744009"/>
                    <a:gd name="connsiteY0" fmla="*/ 0 h 533093"/>
                    <a:gd name="connsiteX1" fmla="*/ 744009 w 744009"/>
                    <a:gd name="connsiteY1" fmla="*/ 1784 h 533093"/>
                    <a:gd name="connsiteX2" fmla="*/ 206532 w 744009"/>
                    <a:gd name="connsiteY2" fmla="*/ 533093 h 533093"/>
                    <a:gd name="connsiteX3" fmla="*/ 0 w 744009"/>
                    <a:gd name="connsiteY3" fmla="*/ 532439 h 533093"/>
                    <a:gd name="connsiteX4" fmla="*/ 544512 w 744009"/>
                    <a:gd name="connsiteY4" fmla="*/ 0 h 53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009" h="533093">
                      <a:moveTo>
                        <a:pt x="544512" y="0"/>
                      </a:moveTo>
                      <a:lnTo>
                        <a:pt x="744009" y="1784"/>
                      </a:lnTo>
                      <a:lnTo>
                        <a:pt x="206532" y="533093"/>
                      </a:lnTo>
                      <a:lnTo>
                        <a:pt x="0" y="532439"/>
                      </a:lnTo>
                      <a:lnTo>
                        <a:pt x="544512" y="0"/>
                      </a:lnTo>
                      <a:close/>
                    </a:path>
                  </a:pathLst>
                </a:custGeom>
                <a:solidFill>
                  <a:srgbClr val="A3D3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2" name="Прямоугольник 1"/>
              <p:cNvSpPr/>
              <p:nvPr/>
            </p:nvSpPr>
            <p:spPr>
              <a:xfrm>
                <a:off x="178819" y="692382"/>
                <a:ext cx="576365" cy="47700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20631 w 872516"/>
                  <a:gd name="connsiteY0" fmla="*/ 597 h 876703"/>
                  <a:gd name="connsiteX1" fmla="*/ 872516 w 872516"/>
                  <a:gd name="connsiteY1" fmla="*/ 0 h 876703"/>
                  <a:gd name="connsiteX2" fmla="*/ 1 w 872516"/>
                  <a:gd name="connsiteY2" fmla="*/ 876703 h 876703"/>
                  <a:gd name="connsiteX3" fmla="*/ 108901 w 872516"/>
                  <a:gd name="connsiteY3" fmla="*/ 606076 h 876703"/>
                  <a:gd name="connsiteX4" fmla="*/ 620631 w 872516"/>
                  <a:gd name="connsiteY4" fmla="*/ 597 h 876703"/>
                  <a:gd name="connsiteX0" fmla="*/ 769745 w 1021630"/>
                  <a:gd name="connsiteY0" fmla="*/ 597 h 876703"/>
                  <a:gd name="connsiteX1" fmla="*/ 1021630 w 1021630"/>
                  <a:gd name="connsiteY1" fmla="*/ 0 h 876703"/>
                  <a:gd name="connsiteX2" fmla="*/ 149115 w 1021630"/>
                  <a:gd name="connsiteY2" fmla="*/ 876703 h 876703"/>
                  <a:gd name="connsiteX3" fmla="*/ 0 w 1021630"/>
                  <a:gd name="connsiteY3" fmla="*/ 773307 h 876703"/>
                  <a:gd name="connsiteX4" fmla="*/ 769745 w 1021630"/>
                  <a:gd name="connsiteY4" fmla="*/ 597 h 876703"/>
                  <a:gd name="connsiteX0" fmla="*/ 769745 w 1021630"/>
                  <a:gd name="connsiteY0" fmla="*/ 597 h 773307"/>
                  <a:gd name="connsiteX1" fmla="*/ 1021630 w 1021630"/>
                  <a:gd name="connsiteY1" fmla="*/ 0 h 773307"/>
                  <a:gd name="connsiteX2" fmla="*/ 211230 w 1021630"/>
                  <a:gd name="connsiteY2" fmla="*/ 680803 h 773307"/>
                  <a:gd name="connsiteX3" fmla="*/ 0 w 1021630"/>
                  <a:gd name="connsiteY3" fmla="*/ 773307 h 773307"/>
                  <a:gd name="connsiteX4" fmla="*/ 769745 w 1021630"/>
                  <a:gd name="connsiteY4" fmla="*/ 597 h 773307"/>
                  <a:gd name="connsiteX0" fmla="*/ 769745 w 1021630"/>
                  <a:gd name="connsiteY0" fmla="*/ 597 h 776363"/>
                  <a:gd name="connsiteX1" fmla="*/ 1021630 w 1021630"/>
                  <a:gd name="connsiteY1" fmla="*/ 0 h 776363"/>
                  <a:gd name="connsiteX2" fmla="*/ 192117 w 1021630"/>
                  <a:gd name="connsiteY2" fmla="*/ 776363 h 776363"/>
                  <a:gd name="connsiteX3" fmla="*/ 0 w 1021630"/>
                  <a:gd name="connsiteY3" fmla="*/ 773307 h 776363"/>
                  <a:gd name="connsiteX4" fmla="*/ 769745 w 1021630"/>
                  <a:gd name="connsiteY4" fmla="*/ 597 h 776363"/>
                  <a:gd name="connsiteX0" fmla="*/ 769745 w 1021630"/>
                  <a:gd name="connsiteY0" fmla="*/ 597 h 781142"/>
                  <a:gd name="connsiteX1" fmla="*/ 1021630 w 1021630"/>
                  <a:gd name="connsiteY1" fmla="*/ 0 h 781142"/>
                  <a:gd name="connsiteX2" fmla="*/ 201673 w 1021630"/>
                  <a:gd name="connsiteY2" fmla="*/ 781142 h 781142"/>
                  <a:gd name="connsiteX3" fmla="*/ 0 w 1021630"/>
                  <a:gd name="connsiteY3" fmla="*/ 773307 h 781142"/>
                  <a:gd name="connsiteX4" fmla="*/ 769745 w 1021630"/>
                  <a:gd name="connsiteY4" fmla="*/ 597 h 781142"/>
                  <a:gd name="connsiteX0" fmla="*/ 798413 w 1050298"/>
                  <a:gd name="connsiteY0" fmla="*/ 597 h 787641"/>
                  <a:gd name="connsiteX1" fmla="*/ 1050298 w 1050298"/>
                  <a:gd name="connsiteY1" fmla="*/ 0 h 787641"/>
                  <a:gd name="connsiteX2" fmla="*/ 230341 w 1050298"/>
                  <a:gd name="connsiteY2" fmla="*/ 781142 h 787641"/>
                  <a:gd name="connsiteX3" fmla="*/ 0 w 1050298"/>
                  <a:gd name="connsiteY3" fmla="*/ 787641 h 787641"/>
                  <a:gd name="connsiteX4" fmla="*/ 798413 w 105029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30341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46490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62217 w 1026408"/>
                  <a:gd name="connsiteY2" fmla="*/ 785075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82685 w 1010680"/>
                  <a:gd name="connsiteY0" fmla="*/ 597 h 787641"/>
                  <a:gd name="connsiteX1" fmla="*/ 1010680 w 1010680"/>
                  <a:gd name="connsiteY1" fmla="*/ 0 h 787641"/>
                  <a:gd name="connsiteX2" fmla="*/ 246489 w 1010680"/>
                  <a:gd name="connsiteY2" fmla="*/ 785075 h 787641"/>
                  <a:gd name="connsiteX3" fmla="*/ 0 w 1010680"/>
                  <a:gd name="connsiteY3" fmla="*/ 787641 h 787641"/>
                  <a:gd name="connsiteX4" fmla="*/ 782685 w 1010680"/>
                  <a:gd name="connsiteY4" fmla="*/ 597 h 787641"/>
                  <a:gd name="connsiteX0" fmla="*/ 759092 w 987087"/>
                  <a:gd name="connsiteY0" fmla="*/ 597 h 787641"/>
                  <a:gd name="connsiteX1" fmla="*/ 987087 w 987087"/>
                  <a:gd name="connsiteY1" fmla="*/ 0 h 787641"/>
                  <a:gd name="connsiteX2" fmla="*/ 222896 w 987087"/>
                  <a:gd name="connsiteY2" fmla="*/ 785075 h 787641"/>
                  <a:gd name="connsiteX3" fmla="*/ 0 w 987087"/>
                  <a:gd name="connsiteY3" fmla="*/ 787641 h 787641"/>
                  <a:gd name="connsiteX4" fmla="*/ 759092 w 987087"/>
                  <a:gd name="connsiteY4" fmla="*/ 597 h 787641"/>
                  <a:gd name="connsiteX0" fmla="*/ 786617 w 987087"/>
                  <a:gd name="connsiteY0" fmla="*/ 598 h 787641"/>
                  <a:gd name="connsiteX1" fmla="*/ 987087 w 987087"/>
                  <a:gd name="connsiteY1" fmla="*/ 0 h 787641"/>
                  <a:gd name="connsiteX2" fmla="*/ 222896 w 987087"/>
                  <a:gd name="connsiteY2" fmla="*/ 785075 h 787641"/>
                  <a:gd name="connsiteX3" fmla="*/ 0 w 987087"/>
                  <a:gd name="connsiteY3" fmla="*/ 787641 h 787641"/>
                  <a:gd name="connsiteX4" fmla="*/ 786617 w 987087"/>
                  <a:gd name="connsiteY4" fmla="*/ 598 h 787641"/>
                  <a:gd name="connsiteX0" fmla="*/ 786617 w 987087"/>
                  <a:gd name="connsiteY0" fmla="*/ 598 h 787641"/>
                  <a:gd name="connsiteX1" fmla="*/ 987087 w 987087"/>
                  <a:gd name="connsiteY1" fmla="*/ 0 h 787641"/>
                  <a:gd name="connsiteX2" fmla="*/ 246486 w 987087"/>
                  <a:gd name="connsiteY2" fmla="*/ 781143 h 787641"/>
                  <a:gd name="connsiteX3" fmla="*/ 0 w 987087"/>
                  <a:gd name="connsiteY3" fmla="*/ 787641 h 787641"/>
                  <a:gd name="connsiteX4" fmla="*/ 786617 w 987087"/>
                  <a:gd name="connsiteY4" fmla="*/ 598 h 787641"/>
                  <a:gd name="connsiteX0" fmla="*/ 751230 w 951700"/>
                  <a:gd name="connsiteY0" fmla="*/ 598 h 787641"/>
                  <a:gd name="connsiteX1" fmla="*/ 951700 w 951700"/>
                  <a:gd name="connsiteY1" fmla="*/ 0 h 787641"/>
                  <a:gd name="connsiteX2" fmla="*/ 211099 w 951700"/>
                  <a:gd name="connsiteY2" fmla="*/ 781143 h 787641"/>
                  <a:gd name="connsiteX3" fmla="*/ 0 w 951700"/>
                  <a:gd name="connsiteY3" fmla="*/ 787641 h 787641"/>
                  <a:gd name="connsiteX4" fmla="*/ 751230 w 951700"/>
                  <a:gd name="connsiteY4" fmla="*/ 598 h 78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700" h="787641">
                    <a:moveTo>
                      <a:pt x="751230" y="598"/>
                    </a:moveTo>
                    <a:lnTo>
                      <a:pt x="951700" y="0"/>
                    </a:lnTo>
                    <a:lnTo>
                      <a:pt x="211099" y="781143"/>
                    </a:lnTo>
                    <a:lnTo>
                      <a:pt x="0" y="787641"/>
                    </a:lnTo>
                    <a:lnTo>
                      <a:pt x="751230" y="598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1"/>
              <p:cNvSpPr/>
              <p:nvPr/>
            </p:nvSpPr>
            <p:spPr>
              <a:xfrm>
                <a:off x="543669" y="690002"/>
                <a:ext cx="625010" cy="316489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20631 w 872516"/>
                  <a:gd name="connsiteY0" fmla="*/ 597 h 876703"/>
                  <a:gd name="connsiteX1" fmla="*/ 872516 w 872516"/>
                  <a:gd name="connsiteY1" fmla="*/ 0 h 876703"/>
                  <a:gd name="connsiteX2" fmla="*/ 1 w 872516"/>
                  <a:gd name="connsiteY2" fmla="*/ 876703 h 876703"/>
                  <a:gd name="connsiteX3" fmla="*/ 108901 w 872516"/>
                  <a:gd name="connsiteY3" fmla="*/ 606076 h 876703"/>
                  <a:gd name="connsiteX4" fmla="*/ 620631 w 872516"/>
                  <a:gd name="connsiteY4" fmla="*/ 597 h 876703"/>
                  <a:gd name="connsiteX0" fmla="*/ 769745 w 1021630"/>
                  <a:gd name="connsiteY0" fmla="*/ 597 h 876703"/>
                  <a:gd name="connsiteX1" fmla="*/ 1021630 w 1021630"/>
                  <a:gd name="connsiteY1" fmla="*/ 0 h 876703"/>
                  <a:gd name="connsiteX2" fmla="*/ 149115 w 1021630"/>
                  <a:gd name="connsiteY2" fmla="*/ 876703 h 876703"/>
                  <a:gd name="connsiteX3" fmla="*/ 0 w 1021630"/>
                  <a:gd name="connsiteY3" fmla="*/ 773307 h 876703"/>
                  <a:gd name="connsiteX4" fmla="*/ 769745 w 1021630"/>
                  <a:gd name="connsiteY4" fmla="*/ 597 h 876703"/>
                  <a:gd name="connsiteX0" fmla="*/ 769745 w 1021630"/>
                  <a:gd name="connsiteY0" fmla="*/ 597 h 773307"/>
                  <a:gd name="connsiteX1" fmla="*/ 1021630 w 1021630"/>
                  <a:gd name="connsiteY1" fmla="*/ 0 h 773307"/>
                  <a:gd name="connsiteX2" fmla="*/ 211230 w 1021630"/>
                  <a:gd name="connsiteY2" fmla="*/ 680803 h 773307"/>
                  <a:gd name="connsiteX3" fmla="*/ 0 w 1021630"/>
                  <a:gd name="connsiteY3" fmla="*/ 773307 h 773307"/>
                  <a:gd name="connsiteX4" fmla="*/ 769745 w 1021630"/>
                  <a:gd name="connsiteY4" fmla="*/ 597 h 773307"/>
                  <a:gd name="connsiteX0" fmla="*/ 769745 w 1021630"/>
                  <a:gd name="connsiteY0" fmla="*/ 597 h 776363"/>
                  <a:gd name="connsiteX1" fmla="*/ 1021630 w 1021630"/>
                  <a:gd name="connsiteY1" fmla="*/ 0 h 776363"/>
                  <a:gd name="connsiteX2" fmla="*/ 192117 w 1021630"/>
                  <a:gd name="connsiteY2" fmla="*/ 776363 h 776363"/>
                  <a:gd name="connsiteX3" fmla="*/ 0 w 1021630"/>
                  <a:gd name="connsiteY3" fmla="*/ 773307 h 776363"/>
                  <a:gd name="connsiteX4" fmla="*/ 769745 w 1021630"/>
                  <a:gd name="connsiteY4" fmla="*/ 597 h 776363"/>
                  <a:gd name="connsiteX0" fmla="*/ 769745 w 1021630"/>
                  <a:gd name="connsiteY0" fmla="*/ 597 h 781142"/>
                  <a:gd name="connsiteX1" fmla="*/ 1021630 w 1021630"/>
                  <a:gd name="connsiteY1" fmla="*/ 0 h 781142"/>
                  <a:gd name="connsiteX2" fmla="*/ 201673 w 1021630"/>
                  <a:gd name="connsiteY2" fmla="*/ 781142 h 781142"/>
                  <a:gd name="connsiteX3" fmla="*/ 0 w 1021630"/>
                  <a:gd name="connsiteY3" fmla="*/ 773307 h 781142"/>
                  <a:gd name="connsiteX4" fmla="*/ 769745 w 1021630"/>
                  <a:gd name="connsiteY4" fmla="*/ 597 h 781142"/>
                  <a:gd name="connsiteX0" fmla="*/ 798413 w 1050298"/>
                  <a:gd name="connsiteY0" fmla="*/ 597 h 787641"/>
                  <a:gd name="connsiteX1" fmla="*/ 1050298 w 1050298"/>
                  <a:gd name="connsiteY1" fmla="*/ 0 h 787641"/>
                  <a:gd name="connsiteX2" fmla="*/ 230341 w 1050298"/>
                  <a:gd name="connsiteY2" fmla="*/ 781142 h 787641"/>
                  <a:gd name="connsiteX3" fmla="*/ 0 w 1050298"/>
                  <a:gd name="connsiteY3" fmla="*/ 787641 h 787641"/>
                  <a:gd name="connsiteX4" fmla="*/ 798413 w 105029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30341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46490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361487"/>
                  <a:gd name="connsiteY0" fmla="*/ -1 h 787043"/>
                  <a:gd name="connsiteX1" fmla="*/ 1361487 w 1361487"/>
                  <a:gd name="connsiteY1" fmla="*/ 3439 h 787043"/>
                  <a:gd name="connsiteX2" fmla="*/ 246490 w 1361487"/>
                  <a:gd name="connsiteY2" fmla="*/ 780544 h 787043"/>
                  <a:gd name="connsiteX3" fmla="*/ 0 w 1361487"/>
                  <a:gd name="connsiteY3" fmla="*/ 787043 h 787043"/>
                  <a:gd name="connsiteX4" fmla="*/ 798413 w 1361487"/>
                  <a:gd name="connsiteY4" fmla="*/ -1 h 787043"/>
                  <a:gd name="connsiteX0" fmla="*/ 798413 w 1361487"/>
                  <a:gd name="connsiteY0" fmla="*/ 1 h 787045"/>
                  <a:gd name="connsiteX1" fmla="*/ 1361487 w 1361487"/>
                  <a:gd name="connsiteY1" fmla="*/ 3441 h 787045"/>
                  <a:gd name="connsiteX2" fmla="*/ 823791 w 1361487"/>
                  <a:gd name="connsiteY2" fmla="*/ 538320 h 787045"/>
                  <a:gd name="connsiteX3" fmla="*/ 0 w 1361487"/>
                  <a:gd name="connsiteY3" fmla="*/ 787045 h 787045"/>
                  <a:gd name="connsiteX4" fmla="*/ 798413 w 1361487"/>
                  <a:gd name="connsiteY4" fmla="*/ 1 h 787045"/>
                  <a:gd name="connsiteX0" fmla="*/ 108071 w 671145"/>
                  <a:gd name="connsiteY0" fmla="*/ -1 h 538318"/>
                  <a:gd name="connsiteX1" fmla="*/ 671145 w 671145"/>
                  <a:gd name="connsiteY1" fmla="*/ 3439 h 538318"/>
                  <a:gd name="connsiteX2" fmla="*/ 133449 w 671145"/>
                  <a:gd name="connsiteY2" fmla="*/ 538318 h 538318"/>
                  <a:gd name="connsiteX3" fmla="*/ 0 w 671145"/>
                  <a:gd name="connsiteY3" fmla="*/ 355075 h 538318"/>
                  <a:gd name="connsiteX4" fmla="*/ 108071 w 671145"/>
                  <a:gd name="connsiteY4" fmla="*/ -1 h 538318"/>
                  <a:gd name="connsiteX0" fmla="*/ 527928 w 1091002"/>
                  <a:gd name="connsiteY0" fmla="*/ 1 h 538320"/>
                  <a:gd name="connsiteX1" fmla="*/ 1091002 w 1091002"/>
                  <a:gd name="connsiteY1" fmla="*/ 3441 h 538320"/>
                  <a:gd name="connsiteX2" fmla="*/ 553306 w 1091002"/>
                  <a:gd name="connsiteY2" fmla="*/ 538320 h 538320"/>
                  <a:gd name="connsiteX3" fmla="*/ 0 w 1091002"/>
                  <a:gd name="connsiteY3" fmla="*/ 536745 h 538320"/>
                  <a:gd name="connsiteX4" fmla="*/ 527928 w 1091002"/>
                  <a:gd name="connsiteY4" fmla="*/ 1 h 538320"/>
                  <a:gd name="connsiteX0" fmla="*/ 527928 w 1091002"/>
                  <a:gd name="connsiteY0" fmla="*/ -1 h 536743"/>
                  <a:gd name="connsiteX1" fmla="*/ 1091002 w 1091002"/>
                  <a:gd name="connsiteY1" fmla="*/ 3439 h 536743"/>
                  <a:gd name="connsiteX2" fmla="*/ 572967 w 1091002"/>
                  <a:gd name="connsiteY2" fmla="*/ 522590 h 536743"/>
                  <a:gd name="connsiteX3" fmla="*/ 0 w 1091002"/>
                  <a:gd name="connsiteY3" fmla="*/ 536743 h 536743"/>
                  <a:gd name="connsiteX4" fmla="*/ 527928 w 1091002"/>
                  <a:gd name="connsiteY4" fmla="*/ -1 h 536743"/>
                  <a:gd name="connsiteX0" fmla="*/ 508269 w 1071343"/>
                  <a:gd name="connsiteY0" fmla="*/ 1 h 522592"/>
                  <a:gd name="connsiteX1" fmla="*/ 1071343 w 1071343"/>
                  <a:gd name="connsiteY1" fmla="*/ 3441 h 522592"/>
                  <a:gd name="connsiteX2" fmla="*/ 553308 w 1071343"/>
                  <a:gd name="connsiteY2" fmla="*/ 522592 h 522592"/>
                  <a:gd name="connsiteX3" fmla="*/ 0 w 1071343"/>
                  <a:gd name="connsiteY3" fmla="*/ 521017 h 522592"/>
                  <a:gd name="connsiteX4" fmla="*/ 508269 w 1071343"/>
                  <a:gd name="connsiteY4" fmla="*/ 1 h 522592"/>
                  <a:gd name="connsiteX0" fmla="*/ 535794 w 1071343"/>
                  <a:gd name="connsiteY0" fmla="*/ 0 h 522590"/>
                  <a:gd name="connsiteX1" fmla="*/ 1071343 w 1071343"/>
                  <a:gd name="connsiteY1" fmla="*/ 3439 h 522590"/>
                  <a:gd name="connsiteX2" fmla="*/ 553308 w 1071343"/>
                  <a:gd name="connsiteY2" fmla="*/ 522590 h 522590"/>
                  <a:gd name="connsiteX3" fmla="*/ 0 w 1071343"/>
                  <a:gd name="connsiteY3" fmla="*/ 521015 h 522590"/>
                  <a:gd name="connsiteX4" fmla="*/ 535794 w 1071343"/>
                  <a:gd name="connsiteY4" fmla="*/ 0 h 522590"/>
                  <a:gd name="connsiteX0" fmla="*/ 496475 w 1032024"/>
                  <a:gd name="connsiteY0" fmla="*/ 0 h 522590"/>
                  <a:gd name="connsiteX1" fmla="*/ 1032024 w 1032024"/>
                  <a:gd name="connsiteY1" fmla="*/ 3439 h 522590"/>
                  <a:gd name="connsiteX2" fmla="*/ 513989 w 1032024"/>
                  <a:gd name="connsiteY2" fmla="*/ 522590 h 522590"/>
                  <a:gd name="connsiteX3" fmla="*/ 0 w 1032024"/>
                  <a:gd name="connsiteY3" fmla="*/ 521015 h 522590"/>
                  <a:gd name="connsiteX4" fmla="*/ 496475 w 1032024"/>
                  <a:gd name="connsiteY4" fmla="*/ 0 h 52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024" h="522590">
                    <a:moveTo>
                      <a:pt x="496475" y="0"/>
                    </a:moveTo>
                    <a:lnTo>
                      <a:pt x="1032024" y="3439"/>
                    </a:lnTo>
                    <a:lnTo>
                      <a:pt x="513989" y="522590"/>
                    </a:lnTo>
                    <a:lnTo>
                      <a:pt x="0" y="521015"/>
                    </a:lnTo>
                    <a:lnTo>
                      <a:pt x="496475" y="0"/>
                    </a:lnTo>
                    <a:close/>
                  </a:path>
                </a:pathLst>
              </a:custGeom>
              <a:solidFill>
                <a:srgbClr val="2285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2381" y="4438676"/>
              <a:ext cx="9146315" cy="714651"/>
              <a:chOff x="2381" y="4435058"/>
              <a:chExt cx="9146315" cy="714651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2381" y="4897709"/>
                <a:ext cx="9141619" cy="252000"/>
              </a:xfrm>
              <a:prstGeom prst="rect">
                <a:avLst/>
              </a:pr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4"/>
              <p:cNvSpPr>
                <a:spLocks noChangeAspect="1"/>
              </p:cNvSpPr>
              <p:nvPr/>
            </p:nvSpPr>
            <p:spPr>
              <a:xfrm>
                <a:off x="9008944" y="5013812"/>
                <a:ext cx="135056" cy="133207"/>
              </a:xfrm>
              <a:custGeom>
                <a:avLst/>
                <a:gdLst>
                  <a:gd name="connsiteX0" fmla="*/ 0 w 602457"/>
                  <a:gd name="connsiteY0" fmla="*/ 540544 h 540544"/>
                  <a:gd name="connsiteX1" fmla="*/ 301229 w 602457"/>
                  <a:gd name="connsiteY1" fmla="*/ 0 h 540544"/>
                  <a:gd name="connsiteX2" fmla="*/ 602457 w 602457"/>
                  <a:gd name="connsiteY2" fmla="*/ 540544 h 540544"/>
                  <a:gd name="connsiteX3" fmla="*/ 0 w 602457"/>
                  <a:gd name="connsiteY3" fmla="*/ 540544 h 540544"/>
                  <a:gd name="connsiteX0" fmla="*/ 0 w 606029"/>
                  <a:gd name="connsiteY0" fmla="*/ 428626 h 428626"/>
                  <a:gd name="connsiteX1" fmla="*/ 606029 w 606029"/>
                  <a:gd name="connsiteY1" fmla="*/ 0 h 428626"/>
                  <a:gd name="connsiteX2" fmla="*/ 602457 w 606029"/>
                  <a:gd name="connsiteY2" fmla="*/ 428626 h 428626"/>
                  <a:gd name="connsiteX3" fmla="*/ 0 w 606029"/>
                  <a:gd name="connsiteY3" fmla="*/ 428626 h 428626"/>
                  <a:gd name="connsiteX0" fmla="*/ 0 w 260747"/>
                  <a:gd name="connsiteY0" fmla="*/ 342901 h 428626"/>
                  <a:gd name="connsiteX1" fmla="*/ 260747 w 260747"/>
                  <a:gd name="connsiteY1" fmla="*/ 0 h 428626"/>
                  <a:gd name="connsiteX2" fmla="*/ 257175 w 260747"/>
                  <a:gd name="connsiteY2" fmla="*/ 428626 h 428626"/>
                  <a:gd name="connsiteX3" fmla="*/ 0 w 260747"/>
                  <a:gd name="connsiteY3" fmla="*/ 342901 h 428626"/>
                  <a:gd name="connsiteX0" fmla="*/ 0 w 434578"/>
                  <a:gd name="connsiteY0" fmla="*/ 428626 h 428626"/>
                  <a:gd name="connsiteX1" fmla="*/ 434578 w 434578"/>
                  <a:gd name="connsiteY1" fmla="*/ 0 h 428626"/>
                  <a:gd name="connsiteX2" fmla="*/ 431006 w 434578"/>
                  <a:gd name="connsiteY2" fmla="*/ 428626 h 428626"/>
                  <a:gd name="connsiteX3" fmla="*/ 0 w 434578"/>
                  <a:gd name="connsiteY3" fmla="*/ 428626 h 42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578" h="428626">
                    <a:moveTo>
                      <a:pt x="0" y="428626"/>
                    </a:moveTo>
                    <a:lnTo>
                      <a:pt x="434578" y="0"/>
                    </a:lnTo>
                    <a:cubicBezTo>
                      <a:pt x="433387" y="142875"/>
                      <a:pt x="432197" y="285751"/>
                      <a:pt x="431006" y="428626"/>
                    </a:cubicBezTo>
                    <a:lnTo>
                      <a:pt x="0" y="428626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1"/>
              <p:cNvSpPr>
                <a:spLocks noChangeAspect="1"/>
              </p:cNvSpPr>
              <p:nvPr/>
            </p:nvSpPr>
            <p:spPr>
              <a:xfrm>
                <a:off x="8055075" y="4899177"/>
                <a:ext cx="387717" cy="24597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1207743"/>
                  <a:gd name="connsiteY0" fmla="*/ 597 h 521897"/>
                  <a:gd name="connsiteX1" fmla="*/ 1207743 w 1207743"/>
                  <a:gd name="connsiteY1" fmla="*/ 0 h 521897"/>
                  <a:gd name="connsiteX2" fmla="*/ 194735 w 1207743"/>
                  <a:gd name="connsiteY2" fmla="*/ 521897 h 521897"/>
                  <a:gd name="connsiteX3" fmla="*/ 0 w 1207743"/>
                  <a:gd name="connsiteY3" fmla="*/ 521238 h 521897"/>
                  <a:gd name="connsiteX4" fmla="*/ 524852 w 1207743"/>
                  <a:gd name="connsiteY4" fmla="*/ 597 h 521897"/>
                  <a:gd name="connsiteX0" fmla="*/ 524852 w 1207743"/>
                  <a:gd name="connsiteY0" fmla="*/ 597 h 521238"/>
                  <a:gd name="connsiteX1" fmla="*/ 1207743 w 1207743"/>
                  <a:gd name="connsiteY1" fmla="*/ 0 h 521238"/>
                  <a:gd name="connsiteX2" fmla="*/ 897204 w 1207743"/>
                  <a:gd name="connsiteY2" fmla="*/ 302822 h 521238"/>
                  <a:gd name="connsiteX3" fmla="*/ 0 w 1207743"/>
                  <a:gd name="connsiteY3" fmla="*/ 521238 h 521238"/>
                  <a:gd name="connsiteX4" fmla="*/ 524852 w 1207743"/>
                  <a:gd name="connsiteY4" fmla="*/ 597 h 521238"/>
                  <a:gd name="connsiteX0" fmla="*/ 91465 w 774356"/>
                  <a:gd name="connsiteY0" fmla="*/ 597 h 302822"/>
                  <a:gd name="connsiteX1" fmla="*/ 774356 w 774356"/>
                  <a:gd name="connsiteY1" fmla="*/ 0 h 302822"/>
                  <a:gd name="connsiteX2" fmla="*/ 463817 w 774356"/>
                  <a:gd name="connsiteY2" fmla="*/ 302822 h 302822"/>
                  <a:gd name="connsiteX3" fmla="*/ 0 w 774356"/>
                  <a:gd name="connsiteY3" fmla="*/ 228344 h 302822"/>
                  <a:gd name="connsiteX4" fmla="*/ 91465 w 774356"/>
                  <a:gd name="connsiteY4" fmla="*/ 597 h 302822"/>
                  <a:gd name="connsiteX0" fmla="*/ 305778 w 988669"/>
                  <a:gd name="connsiteY0" fmla="*/ 597 h 302822"/>
                  <a:gd name="connsiteX1" fmla="*/ 988669 w 988669"/>
                  <a:gd name="connsiteY1" fmla="*/ 0 h 302822"/>
                  <a:gd name="connsiteX2" fmla="*/ 678130 w 988669"/>
                  <a:gd name="connsiteY2" fmla="*/ 302822 h 302822"/>
                  <a:gd name="connsiteX3" fmla="*/ 0 w 988669"/>
                  <a:gd name="connsiteY3" fmla="*/ 302163 h 302822"/>
                  <a:gd name="connsiteX4" fmla="*/ 305778 w 988669"/>
                  <a:gd name="connsiteY4" fmla="*/ 597 h 302822"/>
                  <a:gd name="connsiteX0" fmla="*/ 308159 w 991050"/>
                  <a:gd name="connsiteY0" fmla="*/ 597 h 309307"/>
                  <a:gd name="connsiteX1" fmla="*/ 991050 w 991050"/>
                  <a:gd name="connsiteY1" fmla="*/ 0 h 309307"/>
                  <a:gd name="connsiteX2" fmla="*/ 680511 w 991050"/>
                  <a:gd name="connsiteY2" fmla="*/ 302822 h 309307"/>
                  <a:gd name="connsiteX3" fmla="*/ 0 w 991050"/>
                  <a:gd name="connsiteY3" fmla="*/ 309307 h 309307"/>
                  <a:gd name="connsiteX4" fmla="*/ 308159 w 991050"/>
                  <a:gd name="connsiteY4" fmla="*/ 597 h 309307"/>
                  <a:gd name="connsiteX0" fmla="*/ 308159 w 991050"/>
                  <a:gd name="connsiteY0" fmla="*/ 597 h 312347"/>
                  <a:gd name="connsiteX1" fmla="*/ 991050 w 991050"/>
                  <a:gd name="connsiteY1" fmla="*/ 0 h 312347"/>
                  <a:gd name="connsiteX2" fmla="*/ 675748 w 991050"/>
                  <a:gd name="connsiteY2" fmla="*/ 312347 h 312347"/>
                  <a:gd name="connsiteX3" fmla="*/ 0 w 991050"/>
                  <a:gd name="connsiteY3" fmla="*/ 309307 h 312347"/>
                  <a:gd name="connsiteX4" fmla="*/ 308159 w 991050"/>
                  <a:gd name="connsiteY4" fmla="*/ 597 h 312347"/>
                  <a:gd name="connsiteX0" fmla="*/ 315302 w 998193"/>
                  <a:gd name="connsiteY0" fmla="*/ 597 h 314070"/>
                  <a:gd name="connsiteX1" fmla="*/ 998193 w 998193"/>
                  <a:gd name="connsiteY1" fmla="*/ 0 h 314070"/>
                  <a:gd name="connsiteX2" fmla="*/ 682891 w 998193"/>
                  <a:gd name="connsiteY2" fmla="*/ 312347 h 314070"/>
                  <a:gd name="connsiteX3" fmla="*/ 0 w 998193"/>
                  <a:gd name="connsiteY3" fmla="*/ 314070 h 314070"/>
                  <a:gd name="connsiteX4" fmla="*/ 315302 w 998193"/>
                  <a:gd name="connsiteY4" fmla="*/ 597 h 314070"/>
                  <a:gd name="connsiteX0" fmla="*/ 315302 w 1055385"/>
                  <a:gd name="connsiteY0" fmla="*/ 43491 h 356964"/>
                  <a:gd name="connsiteX1" fmla="*/ 1055385 w 1055385"/>
                  <a:gd name="connsiteY1" fmla="*/ 0 h 356964"/>
                  <a:gd name="connsiteX2" fmla="*/ 682891 w 1055385"/>
                  <a:gd name="connsiteY2" fmla="*/ 355241 h 356964"/>
                  <a:gd name="connsiteX3" fmla="*/ 0 w 1055385"/>
                  <a:gd name="connsiteY3" fmla="*/ 356964 h 356964"/>
                  <a:gd name="connsiteX4" fmla="*/ 315302 w 1055385"/>
                  <a:gd name="connsiteY4" fmla="*/ 43491 h 356964"/>
                  <a:gd name="connsiteX0" fmla="*/ 415389 w 1055385"/>
                  <a:gd name="connsiteY0" fmla="*/ 0 h 363516"/>
                  <a:gd name="connsiteX1" fmla="*/ 1055385 w 1055385"/>
                  <a:gd name="connsiteY1" fmla="*/ 6552 h 363516"/>
                  <a:gd name="connsiteX2" fmla="*/ 682891 w 1055385"/>
                  <a:gd name="connsiteY2" fmla="*/ 361793 h 363516"/>
                  <a:gd name="connsiteX3" fmla="*/ 0 w 1055385"/>
                  <a:gd name="connsiteY3" fmla="*/ 363516 h 363516"/>
                  <a:gd name="connsiteX4" fmla="*/ 415389 w 1055385"/>
                  <a:gd name="connsiteY4" fmla="*/ 0 h 363516"/>
                  <a:gd name="connsiteX0" fmla="*/ 308153 w 948149"/>
                  <a:gd name="connsiteY0" fmla="*/ 0 h 361793"/>
                  <a:gd name="connsiteX1" fmla="*/ 948149 w 948149"/>
                  <a:gd name="connsiteY1" fmla="*/ 6552 h 361793"/>
                  <a:gd name="connsiteX2" fmla="*/ 575655 w 948149"/>
                  <a:gd name="connsiteY2" fmla="*/ 361793 h 361793"/>
                  <a:gd name="connsiteX3" fmla="*/ 0 w 948149"/>
                  <a:gd name="connsiteY3" fmla="*/ 349218 h 361793"/>
                  <a:gd name="connsiteX4" fmla="*/ 308153 w 948149"/>
                  <a:gd name="connsiteY4" fmla="*/ 0 h 361793"/>
                  <a:gd name="connsiteX0" fmla="*/ 351047 w 991043"/>
                  <a:gd name="connsiteY0" fmla="*/ 0 h 370666"/>
                  <a:gd name="connsiteX1" fmla="*/ 991043 w 991043"/>
                  <a:gd name="connsiteY1" fmla="*/ 6552 h 370666"/>
                  <a:gd name="connsiteX2" fmla="*/ 618549 w 991043"/>
                  <a:gd name="connsiteY2" fmla="*/ 361793 h 370666"/>
                  <a:gd name="connsiteX3" fmla="*/ 0 w 991043"/>
                  <a:gd name="connsiteY3" fmla="*/ 370666 h 370666"/>
                  <a:gd name="connsiteX4" fmla="*/ 351047 w 991043"/>
                  <a:gd name="connsiteY4" fmla="*/ 0 h 370666"/>
                  <a:gd name="connsiteX0" fmla="*/ 361769 w 1001765"/>
                  <a:gd name="connsiteY0" fmla="*/ 0 h 370666"/>
                  <a:gd name="connsiteX1" fmla="*/ 1001765 w 1001765"/>
                  <a:gd name="connsiteY1" fmla="*/ 6552 h 370666"/>
                  <a:gd name="connsiteX2" fmla="*/ 629271 w 1001765"/>
                  <a:gd name="connsiteY2" fmla="*/ 361793 h 370666"/>
                  <a:gd name="connsiteX3" fmla="*/ 0 w 1001765"/>
                  <a:gd name="connsiteY3" fmla="*/ 370666 h 370666"/>
                  <a:gd name="connsiteX4" fmla="*/ 361769 w 1001765"/>
                  <a:gd name="connsiteY4" fmla="*/ 0 h 370666"/>
                  <a:gd name="connsiteX0" fmla="*/ 354621 w 994617"/>
                  <a:gd name="connsiteY0" fmla="*/ 0 h 367092"/>
                  <a:gd name="connsiteX1" fmla="*/ 994617 w 994617"/>
                  <a:gd name="connsiteY1" fmla="*/ 6552 h 367092"/>
                  <a:gd name="connsiteX2" fmla="*/ 622123 w 994617"/>
                  <a:gd name="connsiteY2" fmla="*/ 361793 h 367092"/>
                  <a:gd name="connsiteX3" fmla="*/ 0 w 994617"/>
                  <a:gd name="connsiteY3" fmla="*/ 367092 h 367092"/>
                  <a:gd name="connsiteX4" fmla="*/ 354621 w 994617"/>
                  <a:gd name="connsiteY4" fmla="*/ 0 h 367092"/>
                  <a:gd name="connsiteX0" fmla="*/ 354621 w 1001765"/>
                  <a:gd name="connsiteY0" fmla="*/ 7746 h 374838"/>
                  <a:gd name="connsiteX1" fmla="*/ 1001765 w 1001765"/>
                  <a:gd name="connsiteY1" fmla="*/ 0 h 374838"/>
                  <a:gd name="connsiteX2" fmla="*/ 622123 w 1001765"/>
                  <a:gd name="connsiteY2" fmla="*/ 369539 h 374838"/>
                  <a:gd name="connsiteX3" fmla="*/ 0 w 1001765"/>
                  <a:gd name="connsiteY3" fmla="*/ 374838 h 374838"/>
                  <a:gd name="connsiteX4" fmla="*/ 354621 w 1001765"/>
                  <a:gd name="connsiteY4" fmla="*/ 7746 h 374838"/>
                  <a:gd name="connsiteX0" fmla="*/ 354621 w 987467"/>
                  <a:gd name="connsiteY0" fmla="*/ 0 h 367092"/>
                  <a:gd name="connsiteX1" fmla="*/ 987467 w 987467"/>
                  <a:gd name="connsiteY1" fmla="*/ 2976 h 367092"/>
                  <a:gd name="connsiteX2" fmla="*/ 622123 w 987467"/>
                  <a:gd name="connsiteY2" fmla="*/ 361793 h 367092"/>
                  <a:gd name="connsiteX3" fmla="*/ 0 w 987467"/>
                  <a:gd name="connsiteY3" fmla="*/ 367092 h 367092"/>
                  <a:gd name="connsiteX4" fmla="*/ 354621 w 987467"/>
                  <a:gd name="connsiteY4" fmla="*/ 0 h 367092"/>
                  <a:gd name="connsiteX0" fmla="*/ 354621 w 987467"/>
                  <a:gd name="connsiteY0" fmla="*/ 0 h 368943"/>
                  <a:gd name="connsiteX1" fmla="*/ 987467 w 987467"/>
                  <a:gd name="connsiteY1" fmla="*/ 2976 h 368943"/>
                  <a:gd name="connsiteX2" fmla="*/ 611400 w 987467"/>
                  <a:gd name="connsiteY2" fmla="*/ 368943 h 368943"/>
                  <a:gd name="connsiteX3" fmla="*/ 0 w 987467"/>
                  <a:gd name="connsiteY3" fmla="*/ 367092 h 368943"/>
                  <a:gd name="connsiteX4" fmla="*/ 354621 w 987467"/>
                  <a:gd name="connsiteY4" fmla="*/ 0 h 368943"/>
                  <a:gd name="connsiteX0" fmla="*/ 347471 w 980317"/>
                  <a:gd name="connsiteY0" fmla="*/ 0 h 368943"/>
                  <a:gd name="connsiteX1" fmla="*/ 980317 w 980317"/>
                  <a:gd name="connsiteY1" fmla="*/ 2976 h 368943"/>
                  <a:gd name="connsiteX2" fmla="*/ 604250 w 980317"/>
                  <a:gd name="connsiteY2" fmla="*/ 368943 h 368943"/>
                  <a:gd name="connsiteX3" fmla="*/ 0 w 980317"/>
                  <a:gd name="connsiteY3" fmla="*/ 363518 h 368943"/>
                  <a:gd name="connsiteX4" fmla="*/ 347471 w 980317"/>
                  <a:gd name="connsiteY4" fmla="*/ 0 h 368943"/>
                  <a:gd name="connsiteX0" fmla="*/ 347471 w 980317"/>
                  <a:gd name="connsiteY0" fmla="*/ 0 h 374065"/>
                  <a:gd name="connsiteX1" fmla="*/ 980317 w 980317"/>
                  <a:gd name="connsiteY1" fmla="*/ 2976 h 374065"/>
                  <a:gd name="connsiteX2" fmla="*/ 594006 w 980317"/>
                  <a:gd name="connsiteY2" fmla="*/ 374065 h 374065"/>
                  <a:gd name="connsiteX3" fmla="*/ 0 w 980317"/>
                  <a:gd name="connsiteY3" fmla="*/ 363518 h 374065"/>
                  <a:gd name="connsiteX4" fmla="*/ 347471 w 980317"/>
                  <a:gd name="connsiteY4" fmla="*/ 0 h 374065"/>
                  <a:gd name="connsiteX0" fmla="*/ 342349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42349 w 975195"/>
                  <a:gd name="connsiteY4" fmla="*/ 0 h 374065"/>
                  <a:gd name="connsiteX0" fmla="*/ 363797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63797 w 975195"/>
                  <a:gd name="connsiteY4" fmla="*/ 0 h 374065"/>
                  <a:gd name="connsiteX0" fmla="*/ 385245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85245 w 975195"/>
                  <a:gd name="connsiteY4" fmla="*/ 0 h 374065"/>
                  <a:gd name="connsiteX0" fmla="*/ 385245 w 953747"/>
                  <a:gd name="connsiteY0" fmla="*/ 0 h 374065"/>
                  <a:gd name="connsiteX1" fmla="*/ 953747 w 953747"/>
                  <a:gd name="connsiteY1" fmla="*/ 2977 h 374065"/>
                  <a:gd name="connsiteX2" fmla="*/ 588884 w 953747"/>
                  <a:gd name="connsiteY2" fmla="*/ 374065 h 374065"/>
                  <a:gd name="connsiteX3" fmla="*/ 0 w 953747"/>
                  <a:gd name="connsiteY3" fmla="*/ 368640 h 374065"/>
                  <a:gd name="connsiteX4" fmla="*/ 385245 w 953747"/>
                  <a:gd name="connsiteY4" fmla="*/ 0 h 374065"/>
                  <a:gd name="connsiteX0" fmla="*/ 385245 w 964471"/>
                  <a:gd name="connsiteY0" fmla="*/ 4173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5245 w 964471"/>
                  <a:gd name="connsiteY4" fmla="*/ 4173 h 378238"/>
                  <a:gd name="connsiteX0" fmla="*/ 381671 w 964471"/>
                  <a:gd name="connsiteY0" fmla="*/ 599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1671 w 964471"/>
                  <a:gd name="connsiteY4" fmla="*/ 599 h 378238"/>
                  <a:gd name="connsiteX0" fmla="*/ 381671 w 964471"/>
                  <a:gd name="connsiteY0" fmla="*/ 0 h 377639"/>
                  <a:gd name="connsiteX1" fmla="*/ 964471 w 964471"/>
                  <a:gd name="connsiteY1" fmla="*/ 6551 h 377639"/>
                  <a:gd name="connsiteX2" fmla="*/ 588884 w 964471"/>
                  <a:gd name="connsiteY2" fmla="*/ 377639 h 377639"/>
                  <a:gd name="connsiteX3" fmla="*/ 0 w 964471"/>
                  <a:gd name="connsiteY3" fmla="*/ 372214 h 377639"/>
                  <a:gd name="connsiteX4" fmla="*/ 381671 w 964471"/>
                  <a:gd name="connsiteY4" fmla="*/ 0 h 377639"/>
                  <a:gd name="connsiteX0" fmla="*/ 774867 w 964471"/>
                  <a:gd name="connsiteY0" fmla="*/ 599 h 371088"/>
                  <a:gd name="connsiteX1" fmla="*/ 964471 w 964471"/>
                  <a:gd name="connsiteY1" fmla="*/ 0 h 371088"/>
                  <a:gd name="connsiteX2" fmla="*/ 588884 w 964471"/>
                  <a:gd name="connsiteY2" fmla="*/ 371088 h 371088"/>
                  <a:gd name="connsiteX3" fmla="*/ 0 w 964471"/>
                  <a:gd name="connsiteY3" fmla="*/ 365663 h 371088"/>
                  <a:gd name="connsiteX4" fmla="*/ 774867 w 964471"/>
                  <a:gd name="connsiteY4" fmla="*/ 599 h 371088"/>
                  <a:gd name="connsiteX0" fmla="*/ 360225 w 549829"/>
                  <a:gd name="connsiteY0" fmla="*/ 599 h 371088"/>
                  <a:gd name="connsiteX1" fmla="*/ 549829 w 549829"/>
                  <a:gd name="connsiteY1" fmla="*/ 0 h 371088"/>
                  <a:gd name="connsiteX2" fmla="*/ 174242 w 549829"/>
                  <a:gd name="connsiteY2" fmla="*/ 371088 h 371088"/>
                  <a:gd name="connsiteX3" fmla="*/ 0 w 549829"/>
                  <a:gd name="connsiteY3" fmla="*/ 362089 h 371088"/>
                  <a:gd name="connsiteX4" fmla="*/ 360225 w 549829"/>
                  <a:gd name="connsiteY4" fmla="*/ 599 h 371088"/>
                  <a:gd name="connsiteX0" fmla="*/ 360225 w 549829"/>
                  <a:gd name="connsiteY0" fmla="*/ 599 h 363938"/>
                  <a:gd name="connsiteX1" fmla="*/ 549829 w 549829"/>
                  <a:gd name="connsiteY1" fmla="*/ 0 h 363938"/>
                  <a:gd name="connsiteX2" fmla="*/ 192114 w 549829"/>
                  <a:gd name="connsiteY2" fmla="*/ 363938 h 363938"/>
                  <a:gd name="connsiteX3" fmla="*/ 0 w 549829"/>
                  <a:gd name="connsiteY3" fmla="*/ 362089 h 363938"/>
                  <a:gd name="connsiteX4" fmla="*/ 360225 w 549829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81392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92116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38781 w 528385"/>
                  <a:gd name="connsiteY0" fmla="*/ 599 h 363938"/>
                  <a:gd name="connsiteX1" fmla="*/ 528385 w 528385"/>
                  <a:gd name="connsiteY1" fmla="*/ 0 h 363938"/>
                  <a:gd name="connsiteX2" fmla="*/ 181394 w 528385"/>
                  <a:gd name="connsiteY2" fmla="*/ 363938 h 363938"/>
                  <a:gd name="connsiteX3" fmla="*/ 0 w 528385"/>
                  <a:gd name="connsiteY3" fmla="*/ 362089 h 363938"/>
                  <a:gd name="connsiteX4" fmla="*/ 338781 w 528385"/>
                  <a:gd name="connsiteY4" fmla="*/ 599 h 363938"/>
                  <a:gd name="connsiteX0" fmla="*/ 338781 w 528385"/>
                  <a:gd name="connsiteY0" fmla="*/ 599 h 371088"/>
                  <a:gd name="connsiteX1" fmla="*/ 528385 w 528385"/>
                  <a:gd name="connsiteY1" fmla="*/ 0 h 371088"/>
                  <a:gd name="connsiteX2" fmla="*/ 167096 w 528385"/>
                  <a:gd name="connsiteY2" fmla="*/ 371088 h 371088"/>
                  <a:gd name="connsiteX3" fmla="*/ 0 w 528385"/>
                  <a:gd name="connsiteY3" fmla="*/ 362089 h 371088"/>
                  <a:gd name="connsiteX4" fmla="*/ 338781 w 52838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4246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0671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9505 w 539109"/>
                  <a:gd name="connsiteY0" fmla="*/ 599 h 371088"/>
                  <a:gd name="connsiteX1" fmla="*/ 539109 w 539109"/>
                  <a:gd name="connsiteY1" fmla="*/ 0 h 371088"/>
                  <a:gd name="connsiteX2" fmla="*/ 174245 w 539109"/>
                  <a:gd name="connsiteY2" fmla="*/ 371088 h 371088"/>
                  <a:gd name="connsiteX3" fmla="*/ 0 w 539109"/>
                  <a:gd name="connsiteY3" fmla="*/ 365663 h 371088"/>
                  <a:gd name="connsiteX4" fmla="*/ 349505 w 539109"/>
                  <a:gd name="connsiteY4" fmla="*/ 599 h 371088"/>
                  <a:gd name="connsiteX0" fmla="*/ 349505 w 539109"/>
                  <a:gd name="connsiteY0" fmla="*/ 599 h 367514"/>
                  <a:gd name="connsiteX1" fmla="*/ 539109 w 539109"/>
                  <a:gd name="connsiteY1" fmla="*/ 0 h 367514"/>
                  <a:gd name="connsiteX2" fmla="*/ 167096 w 539109"/>
                  <a:gd name="connsiteY2" fmla="*/ 367514 h 367514"/>
                  <a:gd name="connsiteX3" fmla="*/ 0 w 539109"/>
                  <a:gd name="connsiteY3" fmla="*/ 365663 h 367514"/>
                  <a:gd name="connsiteX4" fmla="*/ 349505 w 539109"/>
                  <a:gd name="connsiteY4" fmla="*/ 599 h 367514"/>
                  <a:gd name="connsiteX0" fmla="*/ 367379 w 556983"/>
                  <a:gd name="connsiteY0" fmla="*/ 599 h 367514"/>
                  <a:gd name="connsiteX1" fmla="*/ 556983 w 556983"/>
                  <a:gd name="connsiteY1" fmla="*/ 0 h 367514"/>
                  <a:gd name="connsiteX2" fmla="*/ 184970 w 556983"/>
                  <a:gd name="connsiteY2" fmla="*/ 367514 h 367514"/>
                  <a:gd name="connsiteX3" fmla="*/ 0 w 556983"/>
                  <a:gd name="connsiteY3" fmla="*/ 365663 h 367514"/>
                  <a:gd name="connsiteX4" fmla="*/ 367379 w 556983"/>
                  <a:gd name="connsiteY4" fmla="*/ 599 h 367514"/>
                  <a:gd name="connsiteX0" fmla="*/ 374529 w 564133"/>
                  <a:gd name="connsiteY0" fmla="*/ 599 h 369237"/>
                  <a:gd name="connsiteX1" fmla="*/ 564133 w 564133"/>
                  <a:gd name="connsiteY1" fmla="*/ 0 h 369237"/>
                  <a:gd name="connsiteX2" fmla="*/ 192120 w 564133"/>
                  <a:gd name="connsiteY2" fmla="*/ 367514 h 369237"/>
                  <a:gd name="connsiteX3" fmla="*/ 0 w 564133"/>
                  <a:gd name="connsiteY3" fmla="*/ 369237 h 369237"/>
                  <a:gd name="connsiteX4" fmla="*/ 374529 w 564133"/>
                  <a:gd name="connsiteY4" fmla="*/ 599 h 369237"/>
                  <a:gd name="connsiteX0" fmla="*/ 374529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374529 w 582005"/>
                  <a:gd name="connsiteY4" fmla="*/ 599 h 369237"/>
                  <a:gd name="connsiteX0" fmla="*/ 403125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403125 w 582005"/>
                  <a:gd name="connsiteY4" fmla="*/ 599 h 36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005" h="369237">
                    <a:moveTo>
                      <a:pt x="403125" y="599"/>
                    </a:moveTo>
                    <a:lnTo>
                      <a:pt x="582005" y="0"/>
                    </a:lnTo>
                    <a:lnTo>
                      <a:pt x="192120" y="367514"/>
                    </a:lnTo>
                    <a:lnTo>
                      <a:pt x="0" y="369237"/>
                    </a:lnTo>
                    <a:lnTo>
                      <a:pt x="403125" y="599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1"/>
              <p:cNvSpPr/>
              <p:nvPr userDrawn="1"/>
            </p:nvSpPr>
            <p:spPr>
              <a:xfrm>
                <a:off x="8285178" y="4760172"/>
                <a:ext cx="552432" cy="38673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52435 w 1136305"/>
                  <a:gd name="connsiteY0" fmla="*/ 224718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652435 w 1136305"/>
                  <a:gd name="connsiteY4" fmla="*/ 224718 h 878425"/>
                  <a:gd name="connsiteX0" fmla="*/ 652435 w 920047"/>
                  <a:gd name="connsiteY0" fmla="*/ 596 h 654303"/>
                  <a:gd name="connsiteX1" fmla="*/ 920047 w 920047"/>
                  <a:gd name="connsiteY1" fmla="*/ 0 h 654303"/>
                  <a:gd name="connsiteX2" fmla="*/ 263790 w 920047"/>
                  <a:gd name="connsiteY2" fmla="*/ 652581 h 654303"/>
                  <a:gd name="connsiteX3" fmla="*/ 0 w 920047"/>
                  <a:gd name="connsiteY3" fmla="*/ 654303 h 654303"/>
                  <a:gd name="connsiteX4" fmla="*/ 652435 w 920047"/>
                  <a:gd name="connsiteY4" fmla="*/ 596 h 654303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5586 w 931843"/>
                  <a:gd name="connsiteY2" fmla="*/ 652581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9519 w 931843"/>
                  <a:gd name="connsiteY2" fmla="*/ 644718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44572 w 912184"/>
                  <a:gd name="connsiteY0" fmla="*/ 596 h 644718"/>
                  <a:gd name="connsiteX1" fmla="*/ 912184 w 912184"/>
                  <a:gd name="connsiteY1" fmla="*/ 0 h 644718"/>
                  <a:gd name="connsiteX2" fmla="*/ 259860 w 912184"/>
                  <a:gd name="connsiteY2" fmla="*/ 644718 h 644718"/>
                  <a:gd name="connsiteX3" fmla="*/ 0 w 912184"/>
                  <a:gd name="connsiteY3" fmla="*/ 638576 h 644718"/>
                  <a:gd name="connsiteX4" fmla="*/ 644572 w 912184"/>
                  <a:gd name="connsiteY4" fmla="*/ 596 h 644718"/>
                  <a:gd name="connsiteX0" fmla="*/ 644572 w 912184"/>
                  <a:gd name="connsiteY0" fmla="*/ 596 h 638575"/>
                  <a:gd name="connsiteX1" fmla="*/ 912184 w 912184"/>
                  <a:gd name="connsiteY1" fmla="*/ 0 h 638575"/>
                  <a:gd name="connsiteX2" fmla="*/ 275588 w 912184"/>
                  <a:gd name="connsiteY2" fmla="*/ 636853 h 638575"/>
                  <a:gd name="connsiteX3" fmla="*/ 0 w 912184"/>
                  <a:gd name="connsiteY3" fmla="*/ 638576 h 638575"/>
                  <a:gd name="connsiteX4" fmla="*/ 644572 w 912184"/>
                  <a:gd name="connsiteY4" fmla="*/ 596 h 638575"/>
                  <a:gd name="connsiteX0" fmla="*/ 660299 w 912184"/>
                  <a:gd name="connsiteY0" fmla="*/ 596 h 638577"/>
                  <a:gd name="connsiteX1" fmla="*/ 912184 w 912184"/>
                  <a:gd name="connsiteY1" fmla="*/ 0 h 638577"/>
                  <a:gd name="connsiteX2" fmla="*/ 275588 w 912184"/>
                  <a:gd name="connsiteY2" fmla="*/ 636853 h 638577"/>
                  <a:gd name="connsiteX3" fmla="*/ 0 w 912184"/>
                  <a:gd name="connsiteY3" fmla="*/ 638576 h 638577"/>
                  <a:gd name="connsiteX4" fmla="*/ 660299 w 912184"/>
                  <a:gd name="connsiteY4" fmla="*/ 596 h 63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184" h="638577">
                    <a:moveTo>
                      <a:pt x="660299" y="596"/>
                    </a:moveTo>
                    <a:lnTo>
                      <a:pt x="912184" y="0"/>
                    </a:lnTo>
                    <a:lnTo>
                      <a:pt x="275588" y="636853"/>
                    </a:lnTo>
                    <a:lnTo>
                      <a:pt x="0" y="638576"/>
                    </a:lnTo>
                    <a:lnTo>
                      <a:pt x="660299" y="596"/>
                    </a:lnTo>
                    <a:close/>
                  </a:path>
                </a:pathLst>
              </a:custGeom>
              <a:solidFill>
                <a:srgbClr val="599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Прямоугольник 1"/>
              <p:cNvSpPr/>
              <p:nvPr/>
            </p:nvSpPr>
            <p:spPr>
              <a:xfrm>
                <a:off x="8432026" y="4435058"/>
                <a:ext cx="716670" cy="71434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884420 w 1175624"/>
                  <a:gd name="connsiteY0" fmla="*/ -1 h 877827"/>
                  <a:gd name="connsiteX1" fmla="*/ 1175624 w 1175624"/>
                  <a:gd name="connsiteY1" fmla="*/ 667832 h 877827"/>
                  <a:gd name="connsiteX2" fmla="*/ 263790 w 1175624"/>
                  <a:gd name="connsiteY2" fmla="*/ 876105 h 877827"/>
                  <a:gd name="connsiteX3" fmla="*/ 0 w 1175624"/>
                  <a:gd name="connsiteY3" fmla="*/ 877827 h 877827"/>
                  <a:gd name="connsiteX4" fmla="*/ 884420 w 1175624"/>
                  <a:gd name="connsiteY4" fmla="*/ -1 h 877827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263790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947951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91326"/>
                  <a:gd name="connsiteX1" fmla="*/ 1175624 w 1175624"/>
                  <a:gd name="connsiteY1" fmla="*/ 981331 h 1191326"/>
                  <a:gd name="connsiteX2" fmla="*/ 947951 w 1175624"/>
                  <a:gd name="connsiteY2" fmla="*/ 1189604 h 1191326"/>
                  <a:gd name="connsiteX3" fmla="*/ 0 w 1175624"/>
                  <a:gd name="connsiteY3" fmla="*/ 1191326 h 1191326"/>
                  <a:gd name="connsiteX4" fmla="*/ 1167521 w 1175624"/>
                  <a:gd name="connsiteY4" fmla="*/ 0 h 1191326"/>
                  <a:gd name="connsiteX0" fmla="*/ 1171453 w 1175624"/>
                  <a:gd name="connsiteY0" fmla="*/ 0 h 1199191"/>
                  <a:gd name="connsiteX1" fmla="*/ 1175624 w 1175624"/>
                  <a:gd name="connsiteY1" fmla="*/ 989196 h 1199191"/>
                  <a:gd name="connsiteX2" fmla="*/ 947951 w 1175624"/>
                  <a:gd name="connsiteY2" fmla="*/ 1197469 h 1199191"/>
                  <a:gd name="connsiteX3" fmla="*/ 0 w 1175624"/>
                  <a:gd name="connsiteY3" fmla="*/ 1199191 h 1199191"/>
                  <a:gd name="connsiteX4" fmla="*/ 1171453 w 1175624"/>
                  <a:gd name="connsiteY4" fmla="*/ 0 h 1199191"/>
                  <a:gd name="connsiteX0" fmla="*/ 1167521 w 1175624"/>
                  <a:gd name="connsiteY0" fmla="*/ 0 h 1159871"/>
                  <a:gd name="connsiteX1" fmla="*/ 1175624 w 1175624"/>
                  <a:gd name="connsiteY1" fmla="*/ 949876 h 1159871"/>
                  <a:gd name="connsiteX2" fmla="*/ 947951 w 1175624"/>
                  <a:gd name="connsiteY2" fmla="*/ 1158149 h 1159871"/>
                  <a:gd name="connsiteX3" fmla="*/ 0 w 1175624"/>
                  <a:gd name="connsiteY3" fmla="*/ 1159871 h 1159871"/>
                  <a:gd name="connsiteX4" fmla="*/ 1167521 w 1175624"/>
                  <a:gd name="connsiteY4" fmla="*/ 0 h 1159871"/>
                  <a:gd name="connsiteX0" fmla="*/ 1167521 w 1175624"/>
                  <a:gd name="connsiteY0" fmla="*/ 0 h 1179530"/>
                  <a:gd name="connsiteX1" fmla="*/ 1175624 w 1175624"/>
                  <a:gd name="connsiteY1" fmla="*/ 969535 h 1179530"/>
                  <a:gd name="connsiteX2" fmla="*/ 947951 w 1175624"/>
                  <a:gd name="connsiteY2" fmla="*/ 1177808 h 1179530"/>
                  <a:gd name="connsiteX3" fmla="*/ 0 w 1175624"/>
                  <a:gd name="connsiteY3" fmla="*/ 1179530 h 1179530"/>
                  <a:gd name="connsiteX4" fmla="*/ 1167521 w 1175624"/>
                  <a:gd name="connsiteY4" fmla="*/ 0 h 1179530"/>
                  <a:gd name="connsiteX0" fmla="*/ 1183249 w 1183376"/>
                  <a:gd name="connsiteY0" fmla="*/ 0 h 1179530"/>
                  <a:gd name="connsiteX1" fmla="*/ 1175624 w 1183376"/>
                  <a:gd name="connsiteY1" fmla="*/ 969535 h 1179530"/>
                  <a:gd name="connsiteX2" fmla="*/ 947951 w 1183376"/>
                  <a:gd name="connsiteY2" fmla="*/ 1177808 h 1179530"/>
                  <a:gd name="connsiteX3" fmla="*/ 0 w 1183376"/>
                  <a:gd name="connsiteY3" fmla="*/ 1179530 h 1179530"/>
                  <a:gd name="connsiteX4" fmla="*/ 1183249 w 1183376"/>
                  <a:gd name="connsiteY4" fmla="*/ 0 h 11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376" h="1179530">
                    <a:moveTo>
                      <a:pt x="1183249" y="0"/>
                    </a:moveTo>
                    <a:cubicBezTo>
                      <a:pt x="1184639" y="329732"/>
                      <a:pt x="1174234" y="639803"/>
                      <a:pt x="1175624" y="969535"/>
                    </a:cubicBezTo>
                    <a:lnTo>
                      <a:pt x="947951" y="1177808"/>
                    </a:lnTo>
                    <a:lnTo>
                      <a:pt x="0" y="1179530"/>
                    </a:lnTo>
                    <a:lnTo>
                      <a:pt x="1183249" y="0"/>
                    </a:lnTo>
                    <a:close/>
                  </a:path>
                </a:pathLst>
              </a:custGeom>
              <a:solidFill>
                <a:srgbClr val="2088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28" name="TextBox 327"/>
          <p:cNvSpPr txBox="1"/>
          <p:nvPr/>
        </p:nvSpPr>
        <p:spPr>
          <a:xfrm>
            <a:off x="370014" y="4904884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http://kubsau.ru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329" name="Прямоугольник 328"/>
          <p:cNvSpPr/>
          <p:nvPr/>
        </p:nvSpPr>
        <p:spPr>
          <a:xfrm>
            <a:off x="8493281" y="4776539"/>
            <a:ext cx="562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 </a:t>
            </a:r>
            <a:endParaRPr lang="ru-RU" sz="1800" b="1" dirty="0">
              <a:latin typeface="+mj-lt"/>
            </a:endParaRPr>
          </a:p>
        </p:txBody>
      </p:sp>
      <p:pic>
        <p:nvPicPr>
          <p:cNvPr id="26" name="Рисунок 25"/>
          <p:cNvPicPr/>
          <p:nvPr/>
        </p:nvPicPr>
        <p:blipFill>
          <a:blip r:embed="rId4"/>
          <a:stretch>
            <a:fillRect/>
          </a:stretch>
        </p:blipFill>
        <p:spPr>
          <a:xfrm>
            <a:off x="8720" y="-512956"/>
            <a:ext cx="9144000" cy="5820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79209" y="4971422"/>
            <a:ext cx="4275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6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AE0033B4-E4F0-48CE-BE14-AD0726AFB534}"/>
              </a:ext>
            </a:extLst>
          </p:cNvPr>
          <p:cNvGrpSpPr/>
          <p:nvPr/>
        </p:nvGrpSpPr>
        <p:grpSpPr>
          <a:xfrm>
            <a:off x="627" y="-1674"/>
            <a:ext cx="1947080" cy="473955"/>
            <a:chOff x="-7620" y="-1"/>
            <a:chExt cx="1947080" cy="473955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3C7D57A6-B7B5-43FC-81D7-88327B328960}"/>
                </a:ext>
              </a:extLst>
            </p:cNvPr>
            <p:cNvSpPr/>
            <p:nvPr/>
          </p:nvSpPr>
          <p:spPr>
            <a:xfrm>
              <a:off x="-7620" y="-1"/>
              <a:ext cx="1484296" cy="473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p:sp>
          <p:nvSpPr>
            <p:cNvPr id="32" name="Прямоугольный треугольник 31">
              <a:extLst>
                <a:ext uri="{FF2B5EF4-FFF2-40B4-BE49-F238E27FC236}">
                  <a16:creationId xmlns:a16="http://schemas.microsoft.com/office/drawing/2014/main" xmlns="" id="{FE9761D8-47CD-42C3-AA90-480ECB80FEA7}"/>
                </a:ext>
              </a:extLst>
            </p:cNvPr>
            <p:cNvSpPr/>
            <p:nvPr/>
          </p:nvSpPr>
          <p:spPr>
            <a:xfrm flipV="1">
              <a:off x="1476676" y="0"/>
              <a:ext cx="462784" cy="47395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137DEEE-EEED-4AAC-AB12-75E4B7D457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4" r="29066" b="45563"/>
          <a:stretch/>
        </p:blipFill>
        <p:spPr>
          <a:xfrm>
            <a:off x="135347" y="65149"/>
            <a:ext cx="193220" cy="33205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85DF8B1-E872-42F1-8CB8-E9FDA8065FAE}"/>
              </a:ext>
            </a:extLst>
          </p:cNvPr>
          <p:cNvSpPr txBox="1"/>
          <p:nvPr/>
        </p:nvSpPr>
        <p:spPr>
          <a:xfrm>
            <a:off x="332297" y="73796"/>
            <a:ext cx="14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Кубанский ГАУ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58975" y="515331"/>
            <a:ext cx="8721840" cy="313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Влияние послеуборочной </a:t>
            </a:r>
            <a:r>
              <a:rPr lang="ru-RU" sz="1800" spc="10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добработки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на качество зерна </a:t>
            </a:r>
            <a:endParaRPr lang="ru-RU" sz="1800" spc="1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-2315" y="-28140"/>
            <a:ext cx="9146315" cy="5156162"/>
            <a:chOff x="2381" y="-2835"/>
            <a:chExt cx="9146315" cy="515616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553220" y="-2835"/>
              <a:ext cx="7590783" cy="821504"/>
              <a:chOff x="178819" y="690002"/>
              <a:chExt cx="7590783" cy="82150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838315" y="692382"/>
                <a:ext cx="6153117" cy="320514"/>
              </a:xfrm>
              <a:custGeom>
                <a:avLst/>
                <a:gdLst>
                  <a:gd name="connsiteX0" fmla="*/ 0 w 6167832"/>
                  <a:gd name="connsiteY0" fmla="*/ 0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0 w 6167832"/>
                  <a:gd name="connsiteY4" fmla="*/ 0 h 337804"/>
                  <a:gd name="connsiteX0" fmla="*/ 377588 w 6167832"/>
                  <a:gd name="connsiteY0" fmla="*/ 4550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377588 w 6167832"/>
                  <a:gd name="connsiteY4" fmla="*/ 4550 h 337804"/>
                  <a:gd name="connsiteX0" fmla="*/ 322997 w 6167832"/>
                  <a:gd name="connsiteY0" fmla="*/ 9099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322997 w 6167832"/>
                  <a:gd name="connsiteY4" fmla="*/ 9099 h 337804"/>
                  <a:gd name="connsiteX0" fmla="*/ 322997 w 6167832"/>
                  <a:gd name="connsiteY0" fmla="*/ 13649 h 342354"/>
                  <a:gd name="connsiteX1" fmla="*/ 5671963 w 6167832"/>
                  <a:gd name="connsiteY1" fmla="*/ 0 h 342354"/>
                  <a:gd name="connsiteX2" fmla="*/ 6167832 w 6167832"/>
                  <a:gd name="connsiteY2" fmla="*/ 342354 h 342354"/>
                  <a:gd name="connsiteX3" fmla="*/ 0 w 6167832"/>
                  <a:gd name="connsiteY3" fmla="*/ 342354 h 342354"/>
                  <a:gd name="connsiteX4" fmla="*/ 322997 w 6167832"/>
                  <a:gd name="connsiteY4" fmla="*/ 13649 h 342354"/>
                  <a:gd name="connsiteX0" fmla="*/ 322997 w 5671963"/>
                  <a:gd name="connsiteY0" fmla="*/ 13649 h 342354"/>
                  <a:gd name="connsiteX1" fmla="*/ 5671963 w 5671963"/>
                  <a:gd name="connsiteY1" fmla="*/ 0 h 342354"/>
                  <a:gd name="connsiteX2" fmla="*/ 5344417 w 5671963"/>
                  <a:gd name="connsiteY2" fmla="*/ 342354 h 342354"/>
                  <a:gd name="connsiteX3" fmla="*/ 0 w 5671963"/>
                  <a:gd name="connsiteY3" fmla="*/ 342354 h 342354"/>
                  <a:gd name="connsiteX4" fmla="*/ 322997 w 5671963"/>
                  <a:gd name="connsiteY4" fmla="*/ 13649 h 342354"/>
                  <a:gd name="connsiteX0" fmla="*/ 322997 w 6176930"/>
                  <a:gd name="connsiteY0" fmla="*/ 4551 h 333256"/>
                  <a:gd name="connsiteX1" fmla="*/ 6176930 w 6176930"/>
                  <a:gd name="connsiteY1" fmla="*/ 0 h 333256"/>
                  <a:gd name="connsiteX2" fmla="*/ 5344417 w 6176930"/>
                  <a:gd name="connsiteY2" fmla="*/ 333256 h 333256"/>
                  <a:gd name="connsiteX3" fmla="*/ 0 w 6176930"/>
                  <a:gd name="connsiteY3" fmla="*/ 333256 h 333256"/>
                  <a:gd name="connsiteX4" fmla="*/ 322997 w 6176930"/>
                  <a:gd name="connsiteY4" fmla="*/ 4551 h 333256"/>
                  <a:gd name="connsiteX0" fmla="*/ 322997 w 6176930"/>
                  <a:gd name="connsiteY0" fmla="*/ 4551 h 333256"/>
                  <a:gd name="connsiteX1" fmla="*/ 6176930 w 6176930"/>
                  <a:gd name="connsiteY1" fmla="*/ 0 h 333256"/>
                  <a:gd name="connsiteX2" fmla="*/ 5853934 w 6176930"/>
                  <a:gd name="connsiteY2" fmla="*/ 324157 h 333256"/>
                  <a:gd name="connsiteX3" fmla="*/ 0 w 6176930"/>
                  <a:gd name="connsiteY3" fmla="*/ 333256 h 333256"/>
                  <a:gd name="connsiteX4" fmla="*/ 322997 w 6176930"/>
                  <a:gd name="connsiteY4" fmla="*/ 4551 h 333256"/>
                  <a:gd name="connsiteX0" fmla="*/ 334903 w 6176930"/>
                  <a:gd name="connsiteY0" fmla="*/ 0 h 335849"/>
                  <a:gd name="connsiteX1" fmla="*/ 6176930 w 6176930"/>
                  <a:gd name="connsiteY1" fmla="*/ 2593 h 335849"/>
                  <a:gd name="connsiteX2" fmla="*/ 5853934 w 6176930"/>
                  <a:gd name="connsiteY2" fmla="*/ 326750 h 335849"/>
                  <a:gd name="connsiteX3" fmla="*/ 0 w 6176930"/>
                  <a:gd name="connsiteY3" fmla="*/ 335849 h 335849"/>
                  <a:gd name="connsiteX4" fmla="*/ 334903 w 6176930"/>
                  <a:gd name="connsiteY4" fmla="*/ 0 h 335849"/>
                  <a:gd name="connsiteX0" fmla="*/ 334903 w 6176930"/>
                  <a:gd name="connsiteY0" fmla="*/ 0 h 335849"/>
                  <a:gd name="connsiteX1" fmla="*/ 6176930 w 6176930"/>
                  <a:gd name="connsiteY1" fmla="*/ 2593 h 335849"/>
                  <a:gd name="connsiteX2" fmla="*/ 5866634 w 6176930"/>
                  <a:gd name="connsiteY2" fmla="*/ 317225 h 335849"/>
                  <a:gd name="connsiteX3" fmla="*/ 0 w 6176930"/>
                  <a:gd name="connsiteY3" fmla="*/ 335849 h 335849"/>
                  <a:gd name="connsiteX4" fmla="*/ 334903 w 6176930"/>
                  <a:gd name="connsiteY4" fmla="*/ 0 h 335849"/>
                  <a:gd name="connsiteX0" fmla="*/ 311090 w 6153117"/>
                  <a:gd name="connsiteY0" fmla="*/ 0 h 317225"/>
                  <a:gd name="connsiteX1" fmla="*/ 6153117 w 6153117"/>
                  <a:gd name="connsiteY1" fmla="*/ 2593 h 317225"/>
                  <a:gd name="connsiteX2" fmla="*/ 5842821 w 6153117"/>
                  <a:gd name="connsiteY2" fmla="*/ 317225 h 317225"/>
                  <a:gd name="connsiteX3" fmla="*/ 0 w 6153117"/>
                  <a:gd name="connsiteY3" fmla="*/ 312037 h 317225"/>
                  <a:gd name="connsiteX4" fmla="*/ 311090 w 6153117"/>
                  <a:gd name="connsiteY4" fmla="*/ 0 h 317225"/>
                  <a:gd name="connsiteX0" fmla="*/ 311090 w 6153117"/>
                  <a:gd name="connsiteY0" fmla="*/ 0 h 320514"/>
                  <a:gd name="connsiteX1" fmla="*/ 6153117 w 6153117"/>
                  <a:gd name="connsiteY1" fmla="*/ 2593 h 320514"/>
                  <a:gd name="connsiteX2" fmla="*/ 5832953 w 6153117"/>
                  <a:gd name="connsiteY2" fmla="*/ 320514 h 320514"/>
                  <a:gd name="connsiteX3" fmla="*/ 0 w 6153117"/>
                  <a:gd name="connsiteY3" fmla="*/ 312037 h 320514"/>
                  <a:gd name="connsiteX4" fmla="*/ 311090 w 6153117"/>
                  <a:gd name="connsiteY4" fmla="*/ 0 h 3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3117" h="320514">
                    <a:moveTo>
                      <a:pt x="311090" y="0"/>
                    </a:moveTo>
                    <a:lnTo>
                      <a:pt x="6153117" y="2593"/>
                    </a:lnTo>
                    <a:lnTo>
                      <a:pt x="5832953" y="320514"/>
                    </a:lnTo>
                    <a:lnTo>
                      <a:pt x="0" y="312037"/>
                    </a:lnTo>
                    <a:lnTo>
                      <a:pt x="311090" y="0"/>
                    </a:lnTo>
                    <a:close/>
                  </a:path>
                </a:pathLst>
              </a:cu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6654532" y="690047"/>
                <a:ext cx="1115070" cy="821459"/>
                <a:chOff x="7298849" y="-8618"/>
                <a:chExt cx="1841221" cy="1356404"/>
              </a:xfrm>
            </p:grpSpPr>
            <p:sp>
              <p:nvSpPr>
                <p:cNvPr id="37" name="Прямоугольник 1"/>
                <p:cNvSpPr/>
                <p:nvPr/>
              </p:nvSpPr>
              <p:spPr>
                <a:xfrm>
                  <a:off x="7864231" y="-3571"/>
                  <a:ext cx="998193" cy="314071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1207743"/>
                    <a:gd name="connsiteY0" fmla="*/ 597 h 521897"/>
                    <a:gd name="connsiteX1" fmla="*/ 1207743 w 1207743"/>
                    <a:gd name="connsiteY1" fmla="*/ 0 h 521897"/>
                    <a:gd name="connsiteX2" fmla="*/ 194735 w 1207743"/>
                    <a:gd name="connsiteY2" fmla="*/ 521897 h 521897"/>
                    <a:gd name="connsiteX3" fmla="*/ 0 w 1207743"/>
                    <a:gd name="connsiteY3" fmla="*/ 521238 h 521897"/>
                    <a:gd name="connsiteX4" fmla="*/ 524852 w 1207743"/>
                    <a:gd name="connsiteY4" fmla="*/ 597 h 521897"/>
                    <a:gd name="connsiteX0" fmla="*/ 524852 w 1207743"/>
                    <a:gd name="connsiteY0" fmla="*/ 597 h 521238"/>
                    <a:gd name="connsiteX1" fmla="*/ 1207743 w 1207743"/>
                    <a:gd name="connsiteY1" fmla="*/ 0 h 521238"/>
                    <a:gd name="connsiteX2" fmla="*/ 897204 w 1207743"/>
                    <a:gd name="connsiteY2" fmla="*/ 302822 h 521238"/>
                    <a:gd name="connsiteX3" fmla="*/ 0 w 1207743"/>
                    <a:gd name="connsiteY3" fmla="*/ 521238 h 521238"/>
                    <a:gd name="connsiteX4" fmla="*/ 524852 w 1207743"/>
                    <a:gd name="connsiteY4" fmla="*/ 597 h 521238"/>
                    <a:gd name="connsiteX0" fmla="*/ 91465 w 774356"/>
                    <a:gd name="connsiteY0" fmla="*/ 597 h 302822"/>
                    <a:gd name="connsiteX1" fmla="*/ 774356 w 774356"/>
                    <a:gd name="connsiteY1" fmla="*/ 0 h 302822"/>
                    <a:gd name="connsiteX2" fmla="*/ 463817 w 774356"/>
                    <a:gd name="connsiteY2" fmla="*/ 302822 h 302822"/>
                    <a:gd name="connsiteX3" fmla="*/ 0 w 774356"/>
                    <a:gd name="connsiteY3" fmla="*/ 228344 h 302822"/>
                    <a:gd name="connsiteX4" fmla="*/ 91465 w 774356"/>
                    <a:gd name="connsiteY4" fmla="*/ 597 h 302822"/>
                    <a:gd name="connsiteX0" fmla="*/ 305778 w 988669"/>
                    <a:gd name="connsiteY0" fmla="*/ 597 h 302822"/>
                    <a:gd name="connsiteX1" fmla="*/ 988669 w 988669"/>
                    <a:gd name="connsiteY1" fmla="*/ 0 h 302822"/>
                    <a:gd name="connsiteX2" fmla="*/ 678130 w 988669"/>
                    <a:gd name="connsiteY2" fmla="*/ 302822 h 302822"/>
                    <a:gd name="connsiteX3" fmla="*/ 0 w 988669"/>
                    <a:gd name="connsiteY3" fmla="*/ 302163 h 302822"/>
                    <a:gd name="connsiteX4" fmla="*/ 305778 w 988669"/>
                    <a:gd name="connsiteY4" fmla="*/ 597 h 302822"/>
                    <a:gd name="connsiteX0" fmla="*/ 308159 w 991050"/>
                    <a:gd name="connsiteY0" fmla="*/ 597 h 309307"/>
                    <a:gd name="connsiteX1" fmla="*/ 991050 w 991050"/>
                    <a:gd name="connsiteY1" fmla="*/ 0 h 309307"/>
                    <a:gd name="connsiteX2" fmla="*/ 680511 w 991050"/>
                    <a:gd name="connsiteY2" fmla="*/ 302822 h 309307"/>
                    <a:gd name="connsiteX3" fmla="*/ 0 w 991050"/>
                    <a:gd name="connsiteY3" fmla="*/ 309307 h 309307"/>
                    <a:gd name="connsiteX4" fmla="*/ 308159 w 991050"/>
                    <a:gd name="connsiteY4" fmla="*/ 597 h 309307"/>
                    <a:gd name="connsiteX0" fmla="*/ 308159 w 991050"/>
                    <a:gd name="connsiteY0" fmla="*/ 597 h 312347"/>
                    <a:gd name="connsiteX1" fmla="*/ 991050 w 991050"/>
                    <a:gd name="connsiteY1" fmla="*/ 0 h 312347"/>
                    <a:gd name="connsiteX2" fmla="*/ 675748 w 991050"/>
                    <a:gd name="connsiteY2" fmla="*/ 312347 h 312347"/>
                    <a:gd name="connsiteX3" fmla="*/ 0 w 991050"/>
                    <a:gd name="connsiteY3" fmla="*/ 309307 h 312347"/>
                    <a:gd name="connsiteX4" fmla="*/ 308159 w 991050"/>
                    <a:gd name="connsiteY4" fmla="*/ 597 h 312347"/>
                    <a:gd name="connsiteX0" fmla="*/ 315302 w 998193"/>
                    <a:gd name="connsiteY0" fmla="*/ 597 h 314070"/>
                    <a:gd name="connsiteX1" fmla="*/ 998193 w 998193"/>
                    <a:gd name="connsiteY1" fmla="*/ 0 h 314070"/>
                    <a:gd name="connsiteX2" fmla="*/ 682891 w 998193"/>
                    <a:gd name="connsiteY2" fmla="*/ 312347 h 314070"/>
                    <a:gd name="connsiteX3" fmla="*/ 0 w 998193"/>
                    <a:gd name="connsiteY3" fmla="*/ 314070 h 314070"/>
                    <a:gd name="connsiteX4" fmla="*/ 315302 w 998193"/>
                    <a:gd name="connsiteY4" fmla="*/ 597 h 314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8193" h="314070">
                      <a:moveTo>
                        <a:pt x="315302" y="597"/>
                      </a:moveTo>
                      <a:lnTo>
                        <a:pt x="998193" y="0"/>
                      </a:lnTo>
                      <a:lnTo>
                        <a:pt x="682891" y="312347"/>
                      </a:lnTo>
                      <a:lnTo>
                        <a:pt x="0" y="314070"/>
                      </a:lnTo>
                      <a:lnTo>
                        <a:pt x="315302" y="597"/>
                      </a:lnTo>
                      <a:close/>
                    </a:path>
                  </a:pathLst>
                </a:custGeom>
                <a:solidFill>
                  <a:srgbClr val="5994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Прямоугольник 1"/>
                <p:cNvSpPr/>
                <p:nvPr/>
              </p:nvSpPr>
              <p:spPr>
                <a:xfrm>
                  <a:off x="7574414" y="-3571"/>
                  <a:ext cx="1136306" cy="878425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776737"/>
                    <a:gd name="connsiteY0" fmla="*/ 597 h 521897"/>
                    <a:gd name="connsiteX1" fmla="*/ 776737 w 776737"/>
                    <a:gd name="connsiteY1" fmla="*/ 0 h 521897"/>
                    <a:gd name="connsiteX2" fmla="*/ 194735 w 776737"/>
                    <a:gd name="connsiteY2" fmla="*/ 521897 h 521897"/>
                    <a:gd name="connsiteX3" fmla="*/ 0 w 776737"/>
                    <a:gd name="connsiteY3" fmla="*/ 521238 h 521897"/>
                    <a:gd name="connsiteX4" fmla="*/ 524852 w 776737"/>
                    <a:gd name="connsiteY4" fmla="*/ 597 h 521897"/>
                    <a:gd name="connsiteX0" fmla="*/ 632536 w 884421"/>
                    <a:gd name="connsiteY0" fmla="*/ 597 h 876703"/>
                    <a:gd name="connsiteX1" fmla="*/ 884421 w 884421"/>
                    <a:gd name="connsiteY1" fmla="*/ 0 h 876703"/>
                    <a:gd name="connsiteX2" fmla="*/ 0 w 884421"/>
                    <a:gd name="connsiteY2" fmla="*/ 876703 h 876703"/>
                    <a:gd name="connsiteX3" fmla="*/ 107684 w 884421"/>
                    <a:gd name="connsiteY3" fmla="*/ 521238 h 876703"/>
                    <a:gd name="connsiteX4" fmla="*/ 632536 w 884421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47122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59028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82039 w 1133924"/>
                    <a:gd name="connsiteY0" fmla="*/ 597 h 876703"/>
                    <a:gd name="connsiteX1" fmla="*/ 1133924 w 1133924"/>
                    <a:gd name="connsiteY1" fmla="*/ 0 h 876703"/>
                    <a:gd name="connsiteX2" fmla="*/ 261409 w 1133924"/>
                    <a:gd name="connsiteY2" fmla="*/ 876703 h 876703"/>
                    <a:gd name="connsiteX3" fmla="*/ 0 w 1133924"/>
                    <a:gd name="connsiteY3" fmla="*/ 873663 h 876703"/>
                    <a:gd name="connsiteX4" fmla="*/ 882039 w 1133924"/>
                    <a:gd name="connsiteY4" fmla="*/ 597 h 876703"/>
                    <a:gd name="connsiteX0" fmla="*/ 884420 w 1136305"/>
                    <a:gd name="connsiteY0" fmla="*/ 597 h 878425"/>
                    <a:gd name="connsiteX1" fmla="*/ 1136305 w 1136305"/>
                    <a:gd name="connsiteY1" fmla="*/ 0 h 878425"/>
                    <a:gd name="connsiteX2" fmla="*/ 263790 w 1136305"/>
                    <a:gd name="connsiteY2" fmla="*/ 876703 h 878425"/>
                    <a:gd name="connsiteX3" fmla="*/ 0 w 1136305"/>
                    <a:gd name="connsiteY3" fmla="*/ 878425 h 878425"/>
                    <a:gd name="connsiteX4" fmla="*/ 884420 w 1136305"/>
                    <a:gd name="connsiteY4" fmla="*/ 597 h 878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6305" h="878425">
                      <a:moveTo>
                        <a:pt x="884420" y="597"/>
                      </a:moveTo>
                      <a:lnTo>
                        <a:pt x="1136305" y="0"/>
                      </a:lnTo>
                      <a:lnTo>
                        <a:pt x="263790" y="876703"/>
                      </a:lnTo>
                      <a:lnTo>
                        <a:pt x="0" y="878425"/>
                      </a:lnTo>
                      <a:lnTo>
                        <a:pt x="884420" y="597"/>
                      </a:lnTo>
                      <a:close/>
                    </a:path>
                  </a:pathLst>
                </a:custGeom>
                <a:solidFill>
                  <a:srgbClr val="2088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Правильный пятиугольник 3"/>
                <p:cNvSpPr/>
                <p:nvPr/>
              </p:nvSpPr>
              <p:spPr>
                <a:xfrm>
                  <a:off x="7497358" y="-4762"/>
                  <a:ext cx="1642711" cy="1352548"/>
                </a:xfrm>
                <a:custGeom>
                  <a:avLst/>
                  <a:gdLst>
                    <a:gd name="connsiteX0" fmla="*/ 1 w 912019"/>
                    <a:gd name="connsiteY0" fmla="*/ 251037 h 657225"/>
                    <a:gd name="connsiteX1" fmla="*/ 456010 w 912019"/>
                    <a:gd name="connsiteY1" fmla="*/ 0 h 657225"/>
                    <a:gd name="connsiteX2" fmla="*/ 912018 w 912019"/>
                    <a:gd name="connsiteY2" fmla="*/ 251037 h 657225"/>
                    <a:gd name="connsiteX3" fmla="*/ 737838 w 912019"/>
                    <a:gd name="connsiteY3" fmla="*/ 657223 h 657225"/>
                    <a:gd name="connsiteX4" fmla="*/ 174181 w 912019"/>
                    <a:gd name="connsiteY4" fmla="*/ 657223 h 657225"/>
                    <a:gd name="connsiteX5" fmla="*/ 1 w 912019"/>
                    <a:gd name="connsiteY5" fmla="*/ 251037 h 657225"/>
                    <a:gd name="connsiteX0" fmla="*/ 0 w 1816892"/>
                    <a:gd name="connsiteY0" fmla="*/ 1348793 h 1348793"/>
                    <a:gd name="connsiteX1" fmla="*/ 1360884 w 1816892"/>
                    <a:gd name="connsiteY1" fmla="*/ 0 h 1348793"/>
                    <a:gd name="connsiteX2" fmla="*/ 1816892 w 1816892"/>
                    <a:gd name="connsiteY2" fmla="*/ 251037 h 1348793"/>
                    <a:gd name="connsiteX3" fmla="*/ 1642712 w 1816892"/>
                    <a:gd name="connsiteY3" fmla="*/ 657223 h 1348793"/>
                    <a:gd name="connsiteX4" fmla="*/ 1079055 w 1816892"/>
                    <a:gd name="connsiteY4" fmla="*/ 657223 h 1348793"/>
                    <a:gd name="connsiteX5" fmla="*/ 0 w 1816892"/>
                    <a:gd name="connsiteY5" fmla="*/ 1348793 h 1348793"/>
                    <a:gd name="connsiteX0" fmla="*/ 0 w 1816892"/>
                    <a:gd name="connsiteY0" fmla="*/ 1348793 h 1352548"/>
                    <a:gd name="connsiteX1" fmla="*/ 1360884 w 1816892"/>
                    <a:gd name="connsiteY1" fmla="*/ 0 h 1352548"/>
                    <a:gd name="connsiteX2" fmla="*/ 1816892 w 1816892"/>
                    <a:gd name="connsiteY2" fmla="*/ 251037 h 1352548"/>
                    <a:gd name="connsiteX3" fmla="*/ 1642712 w 1816892"/>
                    <a:gd name="connsiteY3" fmla="*/ 657223 h 1352548"/>
                    <a:gd name="connsiteX4" fmla="*/ 929036 w 1816892"/>
                    <a:gd name="connsiteY4" fmla="*/ 1352548 h 1352548"/>
                    <a:gd name="connsiteX5" fmla="*/ 0 w 1816892"/>
                    <a:gd name="connsiteY5" fmla="*/ 1348793 h 1352548"/>
                    <a:gd name="connsiteX0" fmla="*/ 0 w 1642712"/>
                    <a:gd name="connsiteY0" fmla="*/ 1348793 h 1352548"/>
                    <a:gd name="connsiteX1" fmla="*/ 1360884 w 1642712"/>
                    <a:gd name="connsiteY1" fmla="*/ 0 h 1352548"/>
                    <a:gd name="connsiteX2" fmla="*/ 1640680 w 1642712"/>
                    <a:gd name="connsiteY2" fmla="*/ 1005 h 1352548"/>
                    <a:gd name="connsiteX3" fmla="*/ 1642712 w 1642712"/>
                    <a:gd name="connsiteY3" fmla="*/ 657223 h 1352548"/>
                    <a:gd name="connsiteX4" fmla="*/ 929036 w 1642712"/>
                    <a:gd name="connsiteY4" fmla="*/ 1352548 h 1352548"/>
                    <a:gd name="connsiteX5" fmla="*/ 0 w 1642712"/>
                    <a:gd name="connsiteY5" fmla="*/ 1348793 h 1352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2712" h="1352548">
                      <a:moveTo>
                        <a:pt x="0" y="1348793"/>
                      </a:moveTo>
                      <a:lnTo>
                        <a:pt x="1360884" y="0"/>
                      </a:lnTo>
                      <a:lnTo>
                        <a:pt x="1640680" y="1005"/>
                      </a:lnTo>
                      <a:cubicBezTo>
                        <a:pt x="1641357" y="219744"/>
                        <a:pt x="1642035" y="438484"/>
                        <a:pt x="1642712" y="657223"/>
                      </a:cubicBezTo>
                      <a:lnTo>
                        <a:pt x="929036" y="1352548"/>
                      </a:lnTo>
                      <a:lnTo>
                        <a:pt x="0" y="1348793"/>
                      </a:lnTo>
                      <a:close/>
                    </a:path>
                  </a:pathLst>
                </a:custGeom>
                <a:solidFill>
                  <a:srgbClr val="53C4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Равнобедренный треугольник 4"/>
                <p:cNvSpPr/>
                <p:nvPr/>
              </p:nvSpPr>
              <p:spPr>
                <a:xfrm>
                  <a:off x="8705491" y="643512"/>
                  <a:ext cx="434579" cy="428627"/>
                </a:xfrm>
                <a:custGeom>
                  <a:avLst/>
                  <a:gdLst>
                    <a:gd name="connsiteX0" fmla="*/ 0 w 602457"/>
                    <a:gd name="connsiteY0" fmla="*/ 540544 h 540544"/>
                    <a:gd name="connsiteX1" fmla="*/ 301229 w 602457"/>
                    <a:gd name="connsiteY1" fmla="*/ 0 h 540544"/>
                    <a:gd name="connsiteX2" fmla="*/ 602457 w 602457"/>
                    <a:gd name="connsiteY2" fmla="*/ 540544 h 540544"/>
                    <a:gd name="connsiteX3" fmla="*/ 0 w 602457"/>
                    <a:gd name="connsiteY3" fmla="*/ 540544 h 540544"/>
                    <a:gd name="connsiteX0" fmla="*/ 0 w 606029"/>
                    <a:gd name="connsiteY0" fmla="*/ 428626 h 428626"/>
                    <a:gd name="connsiteX1" fmla="*/ 606029 w 606029"/>
                    <a:gd name="connsiteY1" fmla="*/ 0 h 428626"/>
                    <a:gd name="connsiteX2" fmla="*/ 602457 w 606029"/>
                    <a:gd name="connsiteY2" fmla="*/ 428626 h 428626"/>
                    <a:gd name="connsiteX3" fmla="*/ 0 w 606029"/>
                    <a:gd name="connsiteY3" fmla="*/ 428626 h 428626"/>
                    <a:gd name="connsiteX0" fmla="*/ 0 w 260747"/>
                    <a:gd name="connsiteY0" fmla="*/ 342901 h 428626"/>
                    <a:gd name="connsiteX1" fmla="*/ 260747 w 260747"/>
                    <a:gd name="connsiteY1" fmla="*/ 0 h 428626"/>
                    <a:gd name="connsiteX2" fmla="*/ 257175 w 260747"/>
                    <a:gd name="connsiteY2" fmla="*/ 428626 h 428626"/>
                    <a:gd name="connsiteX3" fmla="*/ 0 w 260747"/>
                    <a:gd name="connsiteY3" fmla="*/ 342901 h 428626"/>
                    <a:gd name="connsiteX0" fmla="*/ 0 w 434578"/>
                    <a:gd name="connsiteY0" fmla="*/ 428626 h 428626"/>
                    <a:gd name="connsiteX1" fmla="*/ 434578 w 434578"/>
                    <a:gd name="connsiteY1" fmla="*/ 0 h 428626"/>
                    <a:gd name="connsiteX2" fmla="*/ 431006 w 434578"/>
                    <a:gd name="connsiteY2" fmla="*/ 428626 h 428626"/>
                    <a:gd name="connsiteX3" fmla="*/ 0 w 434578"/>
                    <a:gd name="connsiteY3" fmla="*/ 428626 h 428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4578" h="428626">
                      <a:moveTo>
                        <a:pt x="0" y="428626"/>
                      </a:moveTo>
                      <a:lnTo>
                        <a:pt x="434578" y="0"/>
                      </a:lnTo>
                      <a:cubicBezTo>
                        <a:pt x="433387" y="142875"/>
                        <a:pt x="432197" y="285751"/>
                        <a:pt x="431006" y="428626"/>
                      </a:cubicBezTo>
                      <a:lnTo>
                        <a:pt x="0" y="428626"/>
                      </a:lnTo>
                      <a:close/>
                    </a:path>
                  </a:pathLst>
                </a:custGeom>
                <a:solidFill>
                  <a:srgbClr val="2088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рямоугольник 1"/>
                <p:cNvSpPr/>
                <p:nvPr/>
              </p:nvSpPr>
              <p:spPr>
                <a:xfrm>
                  <a:off x="7298849" y="-8618"/>
                  <a:ext cx="744012" cy="533092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36648 w 736145"/>
                    <a:gd name="connsiteY0" fmla="*/ 0 h 532437"/>
                    <a:gd name="connsiteX1" fmla="*/ 736145 w 736145"/>
                    <a:gd name="connsiteY1" fmla="*/ 1784 h 532437"/>
                    <a:gd name="connsiteX2" fmla="*/ 206531 w 736145"/>
                    <a:gd name="connsiteY2" fmla="*/ 521300 h 532437"/>
                    <a:gd name="connsiteX3" fmla="*/ 0 w 736145"/>
                    <a:gd name="connsiteY3" fmla="*/ 532437 h 532437"/>
                    <a:gd name="connsiteX4" fmla="*/ 536648 w 736145"/>
                    <a:gd name="connsiteY4" fmla="*/ 0 h 532437"/>
                    <a:gd name="connsiteX0" fmla="*/ 536648 w 736145"/>
                    <a:gd name="connsiteY0" fmla="*/ 0 h 532437"/>
                    <a:gd name="connsiteX1" fmla="*/ 736145 w 736145"/>
                    <a:gd name="connsiteY1" fmla="*/ 1784 h 532437"/>
                    <a:gd name="connsiteX2" fmla="*/ 194734 w 736145"/>
                    <a:gd name="connsiteY2" fmla="*/ 529163 h 532437"/>
                    <a:gd name="connsiteX3" fmla="*/ 0 w 736145"/>
                    <a:gd name="connsiteY3" fmla="*/ 532437 h 532437"/>
                    <a:gd name="connsiteX4" fmla="*/ 536648 w 736145"/>
                    <a:gd name="connsiteY4" fmla="*/ 0 h 532437"/>
                    <a:gd name="connsiteX0" fmla="*/ 536648 w 736145"/>
                    <a:gd name="connsiteY0" fmla="*/ 0 h 537026"/>
                    <a:gd name="connsiteX1" fmla="*/ 736145 w 736145"/>
                    <a:gd name="connsiteY1" fmla="*/ 1784 h 537026"/>
                    <a:gd name="connsiteX2" fmla="*/ 202599 w 736145"/>
                    <a:gd name="connsiteY2" fmla="*/ 537026 h 537026"/>
                    <a:gd name="connsiteX3" fmla="*/ 0 w 736145"/>
                    <a:gd name="connsiteY3" fmla="*/ 532437 h 537026"/>
                    <a:gd name="connsiteX4" fmla="*/ 536648 w 736145"/>
                    <a:gd name="connsiteY4" fmla="*/ 0 h 537026"/>
                    <a:gd name="connsiteX0" fmla="*/ 532716 w 732213"/>
                    <a:gd name="connsiteY0" fmla="*/ 0 h 537026"/>
                    <a:gd name="connsiteX1" fmla="*/ 732213 w 732213"/>
                    <a:gd name="connsiteY1" fmla="*/ 1784 h 537026"/>
                    <a:gd name="connsiteX2" fmla="*/ 198667 w 732213"/>
                    <a:gd name="connsiteY2" fmla="*/ 537026 h 537026"/>
                    <a:gd name="connsiteX3" fmla="*/ 0 w 732213"/>
                    <a:gd name="connsiteY3" fmla="*/ 477391 h 537026"/>
                    <a:gd name="connsiteX4" fmla="*/ 532716 w 732213"/>
                    <a:gd name="connsiteY4" fmla="*/ 0 h 537026"/>
                    <a:gd name="connsiteX0" fmla="*/ 532716 w 732213"/>
                    <a:gd name="connsiteY0" fmla="*/ 0 h 477391"/>
                    <a:gd name="connsiteX1" fmla="*/ 732213 w 732213"/>
                    <a:gd name="connsiteY1" fmla="*/ 1784 h 477391"/>
                    <a:gd name="connsiteX2" fmla="*/ 273374 w 732213"/>
                    <a:gd name="connsiteY2" fmla="*/ 470183 h 477391"/>
                    <a:gd name="connsiteX3" fmla="*/ 0 w 732213"/>
                    <a:gd name="connsiteY3" fmla="*/ 477391 h 477391"/>
                    <a:gd name="connsiteX4" fmla="*/ 532716 w 732213"/>
                    <a:gd name="connsiteY4" fmla="*/ 0 h 477391"/>
                    <a:gd name="connsiteX0" fmla="*/ 516988 w 716485"/>
                    <a:gd name="connsiteY0" fmla="*/ 0 h 536371"/>
                    <a:gd name="connsiteX1" fmla="*/ 716485 w 716485"/>
                    <a:gd name="connsiteY1" fmla="*/ 1784 h 536371"/>
                    <a:gd name="connsiteX2" fmla="*/ 257646 w 716485"/>
                    <a:gd name="connsiteY2" fmla="*/ 470183 h 536371"/>
                    <a:gd name="connsiteX3" fmla="*/ 0 w 716485"/>
                    <a:gd name="connsiteY3" fmla="*/ 536371 h 536371"/>
                    <a:gd name="connsiteX4" fmla="*/ 516988 w 716485"/>
                    <a:gd name="connsiteY4" fmla="*/ 0 h 536371"/>
                    <a:gd name="connsiteX0" fmla="*/ 516988 w 716485"/>
                    <a:gd name="connsiteY0" fmla="*/ 0 h 536371"/>
                    <a:gd name="connsiteX1" fmla="*/ 716485 w 716485"/>
                    <a:gd name="connsiteY1" fmla="*/ 1784 h 536371"/>
                    <a:gd name="connsiteX2" fmla="*/ 198667 w 716485"/>
                    <a:gd name="connsiteY2" fmla="*/ 533095 h 536371"/>
                    <a:gd name="connsiteX3" fmla="*/ 0 w 716485"/>
                    <a:gd name="connsiteY3" fmla="*/ 536371 h 536371"/>
                    <a:gd name="connsiteX4" fmla="*/ 516988 w 716485"/>
                    <a:gd name="connsiteY4" fmla="*/ 0 h 536371"/>
                    <a:gd name="connsiteX0" fmla="*/ 513056 w 712553"/>
                    <a:gd name="connsiteY0" fmla="*/ 0 h 533095"/>
                    <a:gd name="connsiteX1" fmla="*/ 712553 w 712553"/>
                    <a:gd name="connsiteY1" fmla="*/ 1784 h 533095"/>
                    <a:gd name="connsiteX2" fmla="*/ 194735 w 712553"/>
                    <a:gd name="connsiteY2" fmla="*/ 533095 h 533095"/>
                    <a:gd name="connsiteX3" fmla="*/ 0 w 712553"/>
                    <a:gd name="connsiteY3" fmla="*/ 532439 h 533095"/>
                    <a:gd name="connsiteX4" fmla="*/ 513056 w 712553"/>
                    <a:gd name="connsiteY4" fmla="*/ 0 h 533095"/>
                    <a:gd name="connsiteX0" fmla="*/ 513056 w 712553"/>
                    <a:gd name="connsiteY0" fmla="*/ 0 h 532439"/>
                    <a:gd name="connsiteX1" fmla="*/ 712553 w 712553"/>
                    <a:gd name="connsiteY1" fmla="*/ 1784 h 532439"/>
                    <a:gd name="connsiteX2" fmla="*/ 210463 w 712553"/>
                    <a:gd name="connsiteY2" fmla="*/ 529163 h 532439"/>
                    <a:gd name="connsiteX3" fmla="*/ 0 w 712553"/>
                    <a:gd name="connsiteY3" fmla="*/ 532439 h 532439"/>
                    <a:gd name="connsiteX4" fmla="*/ 513056 w 712553"/>
                    <a:gd name="connsiteY4" fmla="*/ 0 h 532439"/>
                    <a:gd name="connsiteX0" fmla="*/ 501260 w 700757"/>
                    <a:gd name="connsiteY0" fmla="*/ 0 h 529163"/>
                    <a:gd name="connsiteX1" fmla="*/ 700757 w 700757"/>
                    <a:gd name="connsiteY1" fmla="*/ 1784 h 529163"/>
                    <a:gd name="connsiteX2" fmla="*/ 198667 w 700757"/>
                    <a:gd name="connsiteY2" fmla="*/ 529163 h 529163"/>
                    <a:gd name="connsiteX3" fmla="*/ 0 w 700757"/>
                    <a:gd name="connsiteY3" fmla="*/ 528507 h 529163"/>
                    <a:gd name="connsiteX4" fmla="*/ 501260 w 700757"/>
                    <a:gd name="connsiteY4" fmla="*/ 0 h 529163"/>
                    <a:gd name="connsiteX0" fmla="*/ 493395 w 692892"/>
                    <a:gd name="connsiteY0" fmla="*/ 0 h 529163"/>
                    <a:gd name="connsiteX1" fmla="*/ 692892 w 692892"/>
                    <a:gd name="connsiteY1" fmla="*/ 1784 h 529163"/>
                    <a:gd name="connsiteX2" fmla="*/ 190802 w 692892"/>
                    <a:gd name="connsiteY2" fmla="*/ 529163 h 529163"/>
                    <a:gd name="connsiteX3" fmla="*/ 0 w 692892"/>
                    <a:gd name="connsiteY3" fmla="*/ 524576 h 529163"/>
                    <a:gd name="connsiteX4" fmla="*/ 493395 w 692892"/>
                    <a:gd name="connsiteY4" fmla="*/ 0 h 529163"/>
                    <a:gd name="connsiteX0" fmla="*/ 493395 w 692892"/>
                    <a:gd name="connsiteY0" fmla="*/ 0 h 525230"/>
                    <a:gd name="connsiteX1" fmla="*/ 692892 w 692892"/>
                    <a:gd name="connsiteY1" fmla="*/ 1784 h 525230"/>
                    <a:gd name="connsiteX2" fmla="*/ 190802 w 692892"/>
                    <a:gd name="connsiteY2" fmla="*/ 525230 h 525230"/>
                    <a:gd name="connsiteX3" fmla="*/ 0 w 692892"/>
                    <a:gd name="connsiteY3" fmla="*/ 524576 h 525230"/>
                    <a:gd name="connsiteX4" fmla="*/ 493395 w 692892"/>
                    <a:gd name="connsiteY4" fmla="*/ 0 h 525230"/>
                    <a:gd name="connsiteX0" fmla="*/ 524851 w 724348"/>
                    <a:gd name="connsiteY0" fmla="*/ 0 h 532439"/>
                    <a:gd name="connsiteX1" fmla="*/ 724348 w 724348"/>
                    <a:gd name="connsiteY1" fmla="*/ 1784 h 532439"/>
                    <a:gd name="connsiteX2" fmla="*/ 222258 w 724348"/>
                    <a:gd name="connsiteY2" fmla="*/ 525230 h 532439"/>
                    <a:gd name="connsiteX3" fmla="*/ 0 w 724348"/>
                    <a:gd name="connsiteY3" fmla="*/ 532439 h 532439"/>
                    <a:gd name="connsiteX4" fmla="*/ 524851 w 724348"/>
                    <a:gd name="connsiteY4" fmla="*/ 0 h 532439"/>
                    <a:gd name="connsiteX0" fmla="*/ 544512 w 744009"/>
                    <a:gd name="connsiteY0" fmla="*/ 0 h 532439"/>
                    <a:gd name="connsiteX1" fmla="*/ 744009 w 744009"/>
                    <a:gd name="connsiteY1" fmla="*/ 1784 h 532439"/>
                    <a:gd name="connsiteX2" fmla="*/ 241919 w 744009"/>
                    <a:gd name="connsiteY2" fmla="*/ 525230 h 532439"/>
                    <a:gd name="connsiteX3" fmla="*/ 0 w 744009"/>
                    <a:gd name="connsiteY3" fmla="*/ 532439 h 532439"/>
                    <a:gd name="connsiteX4" fmla="*/ 544512 w 744009"/>
                    <a:gd name="connsiteY4" fmla="*/ 0 h 532439"/>
                    <a:gd name="connsiteX0" fmla="*/ 544512 w 744009"/>
                    <a:gd name="connsiteY0" fmla="*/ 0 h 533093"/>
                    <a:gd name="connsiteX1" fmla="*/ 744009 w 744009"/>
                    <a:gd name="connsiteY1" fmla="*/ 1784 h 533093"/>
                    <a:gd name="connsiteX2" fmla="*/ 206532 w 744009"/>
                    <a:gd name="connsiteY2" fmla="*/ 533093 h 533093"/>
                    <a:gd name="connsiteX3" fmla="*/ 0 w 744009"/>
                    <a:gd name="connsiteY3" fmla="*/ 532439 h 533093"/>
                    <a:gd name="connsiteX4" fmla="*/ 544512 w 744009"/>
                    <a:gd name="connsiteY4" fmla="*/ 0 h 53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009" h="533093">
                      <a:moveTo>
                        <a:pt x="544512" y="0"/>
                      </a:moveTo>
                      <a:lnTo>
                        <a:pt x="744009" y="1784"/>
                      </a:lnTo>
                      <a:lnTo>
                        <a:pt x="206532" y="533093"/>
                      </a:lnTo>
                      <a:lnTo>
                        <a:pt x="0" y="532439"/>
                      </a:lnTo>
                      <a:lnTo>
                        <a:pt x="544512" y="0"/>
                      </a:lnTo>
                      <a:close/>
                    </a:path>
                  </a:pathLst>
                </a:custGeom>
                <a:solidFill>
                  <a:srgbClr val="A3D3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2" name="Прямоугольник 1"/>
              <p:cNvSpPr/>
              <p:nvPr/>
            </p:nvSpPr>
            <p:spPr>
              <a:xfrm>
                <a:off x="178819" y="692382"/>
                <a:ext cx="576365" cy="47700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20631 w 872516"/>
                  <a:gd name="connsiteY0" fmla="*/ 597 h 876703"/>
                  <a:gd name="connsiteX1" fmla="*/ 872516 w 872516"/>
                  <a:gd name="connsiteY1" fmla="*/ 0 h 876703"/>
                  <a:gd name="connsiteX2" fmla="*/ 1 w 872516"/>
                  <a:gd name="connsiteY2" fmla="*/ 876703 h 876703"/>
                  <a:gd name="connsiteX3" fmla="*/ 108901 w 872516"/>
                  <a:gd name="connsiteY3" fmla="*/ 606076 h 876703"/>
                  <a:gd name="connsiteX4" fmla="*/ 620631 w 872516"/>
                  <a:gd name="connsiteY4" fmla="*/ 597 h 876703"/>
                  <a:gd name="connsiteX0" fmla="*/ 769745 w 1021630"/>
                  <a:gd name="connsiteY0" fmla="*/ 597 h 876703"/>
                  <a:gd name="connsiteX1" fmla="*/ 1021630 w 1021630"/>
                  <a:gd name="connsiteY1" fmla="*/ 0 h 876703"/>
                  <a:gd name="connsiteX2" fmla="*/ 149115 w 1021630"/>
                  <a:gd name="connsiteY2" fmla="*/ 876703 h 876703"/>
                  <a:gd name="connsiteX3" fmla="*/ 0 w 1021630"/>
                  <a:gd name="connsiteY3" fmla="*/ 773307 h 876703"/>
                  <a:gd name="connsiteX4" fmla="*/ 769745 w 1021630"/>
                  <a:gd name="connsiteY4" fmla="*/ 597 h 876703"/>
                  <a:gd name="connsiteX0" fmla="*/ 769745 w 1021630"/>
                  <a:gd name="connsiteY0" fmla="*/ 597 h 773307"/>
                  <a:gd name="connsiteX1" fmla="*/ 1021630 w 1021630"/>
                  <a:gd name="connsiteY1" fmla="*/ 0 h 773307"/>
                  <a:gd name="connsiteX2" fmla="*/ 211230 w 1021630"/>
                  <a:gd name="connsiteY2" fmla="*/ 680803 h 773307"/>
                  <a:gd name="connsiteX3" fmla="*/ 0 w 1021630"/>
                  <a:gd name="connsiteY3" fmla="*/ 773307 h 773307"/>
                  <a:gd name="connsiteX4" fmla="*/ 769745 w 1021630"/>
                  <a:gd name="connsiteY4" fmla="*/ 597 h 773307"/>
                  <a:gd name="connsiteX0" fmla="*/ 769745 w 1021630"/>
                  <a:gd name="connsiteY0" fmla="*/ 597 h 776363"/>
                  <a:gd name="connsiteX1" fmla="*/ 1021630 w 1021630"/>
                  <a:gd name="connsiteY1" fmla="*/ 0 h 776363"/>
                  <a:gd name="connsiteX2" fmla="*/ 192117 w 1021630"/>
                  <a:gd name="connsiteY2" fmla="*/ 776363 h 776363"/>
                  <a:gd name="connsiteX3" fmla="*/ 0 w 1021630"/>
                  <a:gd name="connsiteY3" fmla="*/ 773307 h 776363"/>
                  <a:gd name="connsiteX4" fmla="*/ 769745 w 1021630"/>
                  <a:gd name="connsiteY4" fmla="*/ 597 h 776363"/>
                  <a:gd name="connsiteX0" fmla="*/ 769745 w 1021630"/>
                  <a:gd name="connsiteY0" fmla="*/ 597 h 781142"/>
                  <a:gd name="connsiteX1" fmla="*/ 1021630 w 1021630"/>
                  <a:gd name="connsiteY1" fmla="*/ 0 h 781142"/>
                  <a:gd name="connsiteX2" fmla="*/ 201673 w 1021630"/>
                  <a:gd name="connsiteY2" fmla="*/ 781142 h 781142"/>
                  <a:gd name="connsiteX3" fmla="*/ 0 w 1021630"/>
                  <a:gd name="connsiteY3" fmla="*/ 773307 h 781142"/>
                  <a:gd name="connsiteX4" fmla="*/ 769745 w 1021630"/>
                  <a:gd name="connsiteY4" fmla="*/ 597 h 781142"/>
                  <a:gd name="connsiteX0" fmla="*/ 798413 w 1050298"/>
                  <a:gd name="connsiteY0" fmla="*/ 597 h 787641"/>
                  <a:gd name="connsiteX1" fmla="*/ 1050298 w 1050298"/>
                  <a:gd name="connsiteY1" fmla="*/ 0 h 787641"/>
                  <a:gd name="connsiteX2" fmla="*/ 230341 w 1050298"/>
                  <a:gd name="connsiteY2" fmla="*/ 781142 h 787641"/>
                  <a:gd name="connsiteX3" fmla="*/ 0 w 1050298"/>
                  <a:gd name="connsiteY3" fmla="*/ 787641 h 787641"/>
                  <a:gd name="connsiteX4" fmla="*/ 798413 w 105029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30341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46490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62217 w 1026408"/>
                  <a:gd name="connsiteY2" fmla="*/ 785075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82685 w 1010680"/>
                  <a:gd name="connsiteY0" fmla="*/ 597 h 787641"/>
                  <a:gd name="connsiteX1" fmla="*/ 1010680 w 1010680"/>
                  <a:gd name="connsiteY1" fmla="*/ 0 h 787641"/>
                  <a:gd name="connsiteX2" fmla="*/ 246489 w 1010680"/>
                  <a:gd name="connsiteY2" fmla="*/ 785075 h 787641"/>
                  <a:gd name="connsiteX3" fmla="*/ 0 w 1010680"/>
                  <a:gd name="connsiteY3" fmla="*/ 787641 h 787641"/>
                  <a:gd name="connsiteX4" fmla="*/ 782685 w 1010680"/>
                  <a:gd name="connsiteY4" fmla="*/ 597 h 787641"/>
                  <a:gd name="connsiteX0" fmla="*/ 759092 w 987087"/>
                  <a:gd name="connsiteY0" fmla="*/ 597 h 787641"/>
                  <a:gd name="connsiteX1" fmla="*/ 987087 w 987087"/>
                  <a:gd name="connsiteY1" fmla="*/ 0 h 787641"/>
                  <a:gd name="connsiteX2" fmla="*/ 222896 w 987087"/>
                  <a:gd name="connsiteY2" fmla="*/ 785075 h 787641"/>
                  <a:gd name="connsiteX3" fmla="*/ 0 w 987087"/>
                  <a:gd name="connsiteY3" fmla="*/ 787641 h 787641"/>
                  <a:gd name="connsiteX4" fmla="*/ 759092 w 987087"/>
                  <a:gd name="connsiteY4" fmla="*/ 597 h 787641"/>
                  <a:gd name="connsiteX0" fmla="*/ 786617 w 987087"/>
                  <a:gd name="connsiteY0" fmla="*/ 598 h 787641"/>
                  <a:gd name="connsiteX1" fmla="*/ 987087 w 987087"/>
                  <a:gd name="connsiteY1" fmla="*/ 0 h 787641"/>
                  <a:gd name="connsiteX2" fmla="*/ 222896 w 987087"/>
                  <a:gd name="connsiteY2" fmla="*/ 785075 h 787641"/>
                  <a:gd name="connsiteX3" fmla="*/ 0 w 987087"/>
                  <a:gd name="connsiteY3" fmla="*/ 787641 h 787641"/>
                  <a:gd name="connsiteX4" fmla="*/ 786617 w 987087"/>
                  <a:gd name="connsiteY4" fmla="*/ 598 h 787641"/>
                  <a:gd name="connsiteX0" fmla="*/ 786617 w 987087"/>
                  <a:gd name="connsiteY0" fmla="*/ 598 h 787641"/>
                  <a:gd name="connsiteX1" fmla="*/ 987087 w 987087"/>
                  <a:gd name="connsiteY1" fmla="*/ 0 h 787641"/>
                  <a:gd name="connsiteX2" fmla="*/ 246486 w 987087"/>
                  <a:gd name="connsiteY2" fmla="*/ 781143 h 787641"/>
                  <a:gd name="connsiteX3" fmla="*/ 0 w 987087"/>
                  <a:gd name="connsiteY3" fmla="*/ 787641 h 787641"/>
                  <a:gd name="connsiteX4" fmla="*/ 786617 w 987087"/>
                  <a:gd name="connsiteY4" fmla="*/ 598 h 787641"/>
                  <a:gd name="connsiteX0" fmla="*/ 751230 w 951700"/>
                  <a:gd name="connsiteY0" fmla="*/ 598 h 787641"/>
                  <a:gd name="connsiteX1" fmla="*/ 951700 w 951700"/>
                  <a:gd name="connsiteY1" fmla="*/ 0 h 787641"/>
                  <a:gd name="connsiteX2" fmla="*/ 211099 w 951700"/>
                  <a:gd name="connsiteY2" fmla="*/ 781143 h 787641"/>
                  <a:gd name="connsiteX3" fmla="*/ 0 w 951700"/>
                  <a:gd name="connsiteY3" fmla="*/ 787641 h 787641"/>
                  <a:gd name="connsiteX4" fmla="*/ 751230 w 951700"/>
                  <a:gd name="connsiteY4" fmla="*/ 598 h 78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700" h="787641">
                    <a:moveTo>
                      <a:pt x="751230" y="598"/>
                    </a:moveTo>
                    <a:lnTo>
                      <a:pt x="951700" y="0"/>
                    </a:lnTo>
                    <a:lnTo>
                      <a:pt x="211099" y="781143"/>
                    </a:lnTo>
                    <a:lnTo>
                      <a:pt x="0" y="787641"/>
                    </a:lnTo>
                    <a:lnTo>
                      <a:pt x="751230" y="598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1"/>
              <p:cNvSpPr/>
              <p:nvPr/>
            </p:nvSpPr>
            <p:spPr>
              <a:xfrm>
                <a:off x="543669" y="690002"/>
                <a:ext cx="625010" cy="316489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20631 w 872516"/>
                  <a:gd name="connsiteY0" fmla="*/ 597 h 876703"/>
                  <a:gd name="connsiteX1" fmla="*/ 872516 w 872516"/>
                  <a:gd name="connsiteY1" fmla="*/ 0 h 876703"/>
                  <a:gd name="connsiteX2" fmla="*/ 1 w 872516"/>
                  <a:gd name="connsiteY2" fmla="*/ 876703 h 876703"/>
                  <a:gd name="connsiteX3" fmla="*/ 108901 w 872516"/>
                  <a:gd name="connsiteY3" fmla="*/ 606076 h 876703"/>
                  <a:gd name="connsiteX4" fmla="*/ 620631 w 872516"/>
                  <a:gd name="connsiteY4" fmla="*/ 597 h 876703"/>
                  <a:gd name="connsiteX0" fmla="*/ 769745 w 1021630"/>
                  <a:gd name="connsiteY0" fmla="*/ 597 h 876703"/>
                  <a:gd name="connsiteX1" fmla="*/ 1021630 w 1021630"/>
                  <a:gd name="connsiteY1" fmla="*/ 0 h 876703"/>
                  <a:gd name="connsiteX2" fmla="*/ 149115 w 1021630"/>
                  <a:gd name="connsiteY2" fmla="*/ 876703 h 876703"/>
                  <a:gd name="connsiteX3" fmla="*/ 0 w 1021630"/>
                  <a:gd name="connsiteY3" fmla="*/ 773307 h 876703"/>
                  <a:gd name="connsiteX4" fmla="*/ 769745 w 1021630"/>
                  <a:gd name="connsiteY4" fmla="*/ 597 h 876703"/>
                  <a:gd name="connsiteX0" fmla="*/ 769745 w 1021630"/>
                  <a:gd name="connsiteY0" fmla="*/ 597 h 773307"/>
                  <a:gd name="connsiteX1" fmla="*/ 1021630 w 1021630"/>
                  <a:gd name="connsiteY1" fmla="*/ 0 h 773307"/>
                  <a:gd name="connsiteX2" fmla="*/ 211230 w 1021630"/>
                  <a:gd name="connsiteY2" fmla="*/ 680803 h 773307"/>
                  <a:gd name="connsiteX3" fmla="*/ 0 w 1021630"/>
                  <a:gd name="connsiteY3" fmla="*/ 773307 h 773307"/>
                  <a:gd name="connsiteX4" fmla="*/ 769745 w 1021630"/>
                  <a:gd name="connsiteY4" fmla="*/ 597 h 773307"/>
                  <a:gd name="connsiteX0" fmla="*/ 769745 w 1021630"/>
                  <a:gd name="connsiteY0" fmla="*/ 597 h 776363"/>
                  <a:gd name="connsiteX1" fmla="*/ 1021630 w 1021630"/>
                  <a:gd name="connsiteY1" fmla="*/ 0 h 776363"/>
                  <a:gd name="connsiteX2" fmla="*/ 192117 w 1021630"/>
                  <a:gd name="connsiteY2" fmla="*/ 776363 h 776363"/>
                  <a:gd name="connsiteX3" fmla="*/ 0 w 1021630"/>
                  <a:gd name="connsiteY3" fmla="*/ 773307 h 776363"/>
                  <a:gd name="connsiteX4" fmla="*/ 769745 w 1021630"/>
                  <a:gd name="connsiteY4" fmla="*/ 597 h 776363"/>
                  <a:gd name="connsiteX0" fmla="*/ 769745 w 1021630"/>
                  <a:gd name="connsiteY0" fmla="*/ 597 h 781142"/>
                  <a:gd name="connsiteX1" fmla="*/ 1021630 w 1021630"/>
                  <a:gd name="connsiteY1" fmla="*/ 0 h 781142"/>
                  <a:gd name="connsiteX2" fmla="*/ 201673 w 1021630"/>
                  <a:gd name="connsiteY2" fmla="*/ 781142 h 781142"/>
                  <a:gd name="connsiteX3" fmla="*/ 0 w 1021630"/>
                  <a:gd name="connsiteY3" fmla="*/ 773307 h 781142"/>
                  <a:gd name="connsiteX4" fmla="*/ 769745 w 1021630"/>
                  <a:gd name="connsiteY4" fmla="*/ 597 h 781142"/>
                  <a:gd name="connsiteX0" fmla="*/ 798413 w 1050298"/>
                  <a:gd name="connsiteY0" fmla="*/ 597 h 787641"/>
                  <a:gd name="connsiteX1" fmla="*/ 1050298 w 1050298"/>
                  <a:gd name="connsiteY1" fmla="*/ 0 h 787641"/>
                  <a:gd name="connsiteX2" fmla="*/ 230341 w 1050298"/>
                  <a:gd name="connsiteY2" fmla="*/ 781142 h 787641"/>
                  <a:gd name="connsiteX3" fmla="*/ 0 w 1050298"/>
                  <a:gd name="connsiteY3" fmla="*/ 787641 h 787641"/>
                  <a:gd name="connsiteX4" fmla="*/ 798413 w 105029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30341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46490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361487"/>
                  <a:gd name="connsiteY0" fmla="*/ -1 h 787043"/>
                  <a:gd name="connsiteX1" fmla="*/ 1361487 w 1361487"/>
                  <a:gd name="connsiteY1" fmla="*/ 3439 h 787043"/>
                  <a:gd name="connsiteX2" fmla="*/ 246490 w 1361487"/>
                  <a:gd name="connsiteY2" fmla="*/ 780544 h 787043"/>
                  <a:gd name="connsiteX3" fmla="*/ 0 w 1361487"/>
                  <a:gd name="connsiteY3" fmla="*/ 787043 h 787043"/>
                  <a:gd name="connsiteX4" fmla="*/ 798413 w 1361487"/>
                  <a:gd name="connsiteY4" fmla="*/ -1 h 787043"/>
                  <a:gd name="connsiteX0" fmla="*/ 798413 w 1361487"/>
                  <a:gd name="connsiteY0" fmla="*/ 1 h 787045"/>
                  <a:gd name="connsiteX1" fmla="*/ 1361487 w 1361487"/>
                  <a:gd name="connsiteY1" fmla="*/ 3441 h 787045"/>
                  <a:gd name="connsiteX2" fmla="*/ 823791 w 1361487"/>
                  <a:gd name="connsiteY2" fmla="*/ 538320 h 787045"/>
                  <a:gd name="connsiteX3" fmla="*/ 0 w 1361487"/>
                  <a:gd name="connsiteY3" fmla="*/ 787045 h 787045"/>
                  <a:gd name="connsiteX4" fmla="*/ 798413 w 1361487"/>
                  <a:gd name="connsiteY4" fmla="*/ 1 h 787045"/>
                  <a:gd name="connsiteX0" fmla="*/ 108071 w 671145"/>
                  <a:gd name="connsiteY0" fmla="*/ -1 h 538318"/>
                  <a:gd name="connsiteX1" fmla="*/ 671145 w 671145"/>
                  <a:gd name="connsiteY1" fmla="*/ 3439 h 538318"/>
                  <a:gd name="connsiteX2" fmla="*/ 133449 w 671145"/>
                  <a:gd name="connsiteY2" fmla="*/ 538318 h 538318"/>
                  <a:gd name="connsiteX3" fmla="*/ 0 w 671145"/>
                  <a:gd name="connsiteY3" fmla="*/ 355075 h 538318"/>
                  <a:gd name="connsiteX4" fmla="*/ 108071 w 671145"/>
                  <a:gd name="connsiteY4" fmla="*/ -1 h 538318"/>
                  <a:gd name="connsiteX0" fmla="*/ 527928 w 1091002"/>
                  <a:gd name="connsiteY0" fmla="*/ 1 h 538320"/>
                  <a:gd name="connsiteX1" fmla="*/ 1091002 w 1091002"/>
                  <a:gd name="connsiteY1" fmla="*/ 3441 h 538320"/>
                  <a:gd name="connsiteX2" fmla="*/ 553306 w 1091002"/>
                  <a:gd name="connsiteY2" fmla="*/ 538320 h 538320"/>
                  <a:gd name="connsiteX3" fmla="*/ 0 w 1091002"/>
                  <a:gd name="connsiteY3" fmla="*/ 536745 h 538320"/>
                  <a:gd name="connsiteX4" fmla="*/ 527928 w 1091002"/>
                  <a:gd name="connsiteY4" fmla="*/ 1 h 538320"/>
                  <a:gd name="connsiteX0" fmla="*/ 527928 w 1091002"/>
                  <a:gd name="connsiteY0" fmla="*/ -1 h 536743"/>
                  <a:gd name="connsiteX1" fmla="*/ 1091002 w 1091002"/>
                  <a:gd name="connsiteY1" fmla="*/ 3439 h 536743"/>
                  <a:gd name="connsiteX2" fmla="*/ 572967 w 1091002"/>
                  <a:gd name="connsiteY2" fmla="*/ 522590 h 536743"/>
                  <a:gd name="connsiteX3" fmla="*/ 0 w 1091002"/>
                  <a:gd name="connsiteY3" fmla="*/ 536743 h 536743"/>
                  <a:gd name="connsiteX4" fmla="*/ 527928 w 1091002"/>
                  <a:gd name="connsiteY4" fmla="*/ -1 h 536743"/>
                  <a:gd name="connsiteX0" fmla="*/ 508269 w 1071343"/>
                  <a:gd name="connsiteY0" fmla="*/ 1 h 522592"/>
                  <a:gd name="connsiteX1" fmla="*/ 1071343 w 1071343"/>
                  <a:gd name="connsiteY1" fmla="*/ 3441 h 522592"/>
                  <a:gd name="connsiteX2" fmla="*/ 553308 w 1071343"/>
                  <a:gd name="connsiteY2" fmla="*/ 522592 h 522592"/>
                  <a:gd name="connsiteX3" fmla="*/ 0 w 1071343"/>
                  <a:gd name="connsiteY3" fmla="*/ 521017 h 522592"/>
                  <a:gd name="connsiteX4" fmla="*/ 508269 w 1071343"/>
                  <a:gd name="connsiteY4" fmla="*/ 1 h 522592"/>
                  <a:gd name="connsiteX0" fmla="*/ 535794 w 1071343"/>
                  <a:gd name="connsiteY0" fmla="*/ 0 h 522590"/>
                  <a:gd name="connsiteX1" fmla="*/ 1071343 w 1071343"/>
                  <a:gd name="connsiteY1" fmla="*/ 3439 h 522590"/>
                  <a:gd name="connsiteX2" fmla="*/ 553308 w 1071343"/>
                  <a:gd name="connsiteY2" fmla="*/ 522590 h 522590"/>
                  <a:gd name="connsiteX3" fmla="*/ 0 w 1071343"/>
                  <a:gd name="connsiteY3" fmla="*/ 521015 h 522590"/>
                  <a:gd name="connsiteX4" fmla="*/ 535794 w 1071343"/>
                  <a:gd name="connsiteY4" fmla="*/ 0 h 522590"/>
                  <a:gd name="connsiteX0" fmla="*/ 496475 w 1032024"/>
                  <a:gd name="connsiteY0" fmla="*/ 0 h 522590"/>
                  <a:gd name="connsiteX1" fmla="*/ 1032024 w 1032024"/>
                  <a:gd name="connsiteY1" fmla="*/ 3439 h 522590"/>
                  <a:gd name="connsiteX2" fmla="*/ 513989 w 1032024"/>
                  <a:gd name="connsiteY2" fmla="*/ 522590 h 522590"/>
                  <a:gd name="connsiteX3" fmla="*/ 0 w 1032024"/>
                  <a:gd name="connsiteY3" fmla="*/ 521015 h 522590"/>
                  <a:gd name="connsiteX4" fmla="*/ 496475 w 1032024"/>
                  <a:gd name="connsiteY4" fmla="*/ 0 h 52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024" h="522590">
                    <a:moveTo>
                      <a:pt x="496475" y="0"/>
                    </a:moveTo>
                    <a:lnTo>
                      <a:pt x="1032024" y="3439"/>
                    </a:lnTo>
                    <a:lnTo>
                      <a:pt x="513989" y="522590"/>
                    </a:lnTo>
                    <a:lnTo>
                      <a:pt x="0" y="521015"/>
                    </a:lnTo>
                    <a:lnTo>
                      <a:pt x="496475" y="0"/>
                    </a:lnTo>
                    <a:close/>
                  </a:path>
                </a:pathLst>
              </a:custGeom>
              <a:solidFill>
                <a:srgbClr val="2285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2381" y="4438676"/>
              <a:ext cx="9146315" cy="714651"/>
              <a:chOff x="2381" y="4435058"/>
              <a:chExt cx="9146315" cy="714651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2381" y="4897709"/>
                <a:ext cx="9141619" cy="252000"/>
              </a:xfrm>
              <a:prstGeom prst="rect">
                <a:avLst/>
              </a:pr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4"/>
              <p:cNvSpPr>
                <a:spLocks noChangeAspect="1"/>
              </p:cNvSpPr>
              <p:nvPr/>
            </p:nvSpPr>
            <p:spPr>
              <a:xfrm>
                <a:off x="9008944" y="5013812"/>
                <a:ext cx="135056" cy="133207"/>
              </a:xfrm>
              <a:custGeom>
                <a:avLst/>
                <a:gdLst>
                  <a:gd name="connsiteX0" fmla="*/ 0 w 602457"/>
                  <a:gd name="connsiteY0" fmla="*/ 540544 h 540544"/>
                  <a:gd name="connsiteX1" fmla="*/ 301229 w 602457"/>
                  <a:gd name="connsiteY1" fmla="*/ 0 h 540544"/>
                  <a:gd name="connsiteX2" fmla="*/ 602457 w 602457"/>
                  <a:gd name="connsiteY2" fmla="*/ 540544 h 540544"/>
                  <a:gd name="connsiteX3" fmla="*/ 0 w 602457"/>
                  <a:gd name="connsiteY3" fmla="*/ 540544 h 540544"/>
                  <a:gd name="connsiteX0" fmla="*/ 0 w 606029"/>
                  <a:gd name="connsiteY0" fmla="*/ 428626 h 428626"/>
                  <a:gd name="connsiteX1" fmla="*/ 606029 w 606029"/>
                  <a:gd name="connsiteY1" fmla="*/ 0 h 428626"/>
                  <a:gd name="connsiteX2" fmla="*/ 602457 w 606029"/>
                  <a:gd name="connsiteY2" fmla="*/ 428626 h 428626"/>
                  <a:gd name="connsiteX3" fmla="*/ 0 w 606029"/>
                  <a:gd name="connsiteY3" fmla="*/ 428626 h 428626"/>
                  <a:gd name="connsiteX0" fmla="*/ 0 w 260747"/>
                  <a:gd name="connsiteY0" fmla="*/ 342901 h 428626"/>
                  <a:gd name="connsiteX1" fmla="*/ 260747 w 260747"/>
                  <a:gd name="connsiteY1" fmla="*/ 0 h 428626"/>
                  <a:gd name="connsiteX2" fmla="*/ 257175 w 260747"/>
                  <a:gd name="connsiteY2" fmla="*/ 428626 h 428626"/>
                  <a:gd name="connsiteX3" fmla="*/ 0 w 260747"/>
                  <a:gd name="connsiteY3" fmla="*/ 342901 h 428626"/>
                  <a:gd name="connsiteX0" fmla="*/ 0 w 434578"/>
                  <a:gd name="connsiteY0" fmla="*/ 428626 h 428626"/>
                  <a:gd name="connsiteX1" fmla="*/ 434578 w 434578"/>
                  <a:gd name="connsiteY1" fmla="*/ 0 h 428626"/>
                  <a:gd name="connsiteX2" fmla="*/ 431006 w 434578"/>
                  <a:gd name="connsiteY2" fmla="*/ 428626 h 428626"/>
                  <a:gd name="connsiteX3" fmla="*/ 0 w 434578"/>
                  <a:gd name="connsiteY3" fmla="*/ 428626 h 42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578" h="428626">
                    <a:moveTo>
                      <a:pt x="0" y="428626"/>
                    </a:moveTo>
                    <a:lnTo>
                      <a:pt x="434578" y="0"/>
                    </a:lnTo>
                    <a:cubicBezTo>
                      <a:pt x="433387" y="142875"/>
                      <a:pt x="432197" y="285751"/>
                      <a:pt x="431006" y="428626"/>
                    </a:cubicBezTo>
                    <a:lnTo>
                      <a:pt x="0" y="428626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1"/>
              <p:cNvSpPr>
                <a:spLocks noChangeAspect="1"/>
              </p:cNvSpPr>
              <p:nvPr/>
            </p:nvSpPr>
            <p:spPr>
              <a:xfrm>
                <a:off x="8055075" y="4899177"/>
                <a:ext cx="387717" cy="24597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1207743"/>
                  <a:gd name="connsiteY0" fmla="*/ 597 h 521897"/>
                  <a:gd name="connsiteX1" fmla="*/ 1207743 w 1207743"/>
                  <a:gd name="connsiteY1" fmla="*/ 0 h 521897"/>
                  <a:gd name="connsiteX2" fmla="*/ 194735 w 1207743"/>
                  <a:gd name="connsiteY2" fmla="*/ 521897 h 521897"/>
                  <a:gd name="connsiteX3" fmla="*/ 0 w 1207743"/>
                  <a:gd name="connsiteY3" fmla="*/ 521238 h 521897"/>
                  <a:gd name="connsiteX4" fmla="*/ 524852 w 1207743"/>
                  <a:gd name="connsiteY4" fmla="*/ 597 h 521897"/>
                  <a:gd name="connsiteX0" fmla="*/ 524852 w 1207743"/>
                  <a:gd name="connsiteY0" fmla="*/ 597 h 521238"/>
                  <a:gd name="connsiteX1" fmla="*/ 1207743 w 1207743"/>
                  <a:gd name="connsiteY1" fmla="*/ 0 h 521238"/>
                  <a:gd name="connsiteX2" fmla="*/ 897204 w 1207743"/>
                  <a:gd name="connsiteY2" fmla="*/ 302822 h 521238"/>
                  <a:gd name="connsiteX3" fmla="*/ 0 w 1207743"/>
                  <a:gd name="connsiteY3" fmla="*/ 521238 h 521238"/>
                  <a:gd name="connsiteX4" fmla="*/ 524852 w 1207743"/>
                  <a:gd name="connsiteY4" fmla="*/ 597 h 521238"/>
                  <a:gd name="connsiteX0" fmla="*/ 91465 w 774356"/>
                  <a:gd name="connsiteY0" fmla="*/ 597 h 302822"/>
                  <a:gd name="connsiteX1" fmla="*/ 774356 w 774356"/>
                  <a:gd name="connsiteY1" fmla="*/ 0 h 302822"/>
                  <a:gd name="connsiteX2" fmla="*/ 463817 w 774356"/>
                  <a:gd name="connsiteY2" fmla="*/ 302822 h 302822"/>
                  <a:gd name="connsiteX3" fmla="*/ 0 w 774356"/>
                  <a:gd name="connsiteY3" fmla="*/ 228344 h 302822"/>
                  <a:gd name="connsiteX4" fmla="*/ 91465 w 774356"/>
                  <a:gd name="connsiteY4" fmla="*/ 597 h 302822"/>
                  <a:gd name="connsiteX0" fmla="*/ 305778 w 988669"/>
                  <a:gd name="connsiteY0" fmla="*/ 597 h 302822"/>
                  <a:gd name="connsiteX1" fmla="*/ 988669 w 988669"/>
                  <a:gd name="connsiteY1" fmla="*/ 0 h 302822"/>
                  <a:gd name="connsiteX2" fmla="*/ 678130 w 988669"/>
                  <a:gd name="connsiteY2" fmla="*/ 302822 h 302822"/>
                  <a:gd name="connsiteX3" fmla="*/ 0 w 988669"/>
                  <a:gd name="connsiteY3" fmla="*/ 302163 h 302822"/>
                  <a:gd name="connsiteX4" fmla="*/ 305778 w 988669"/>
                  <a:gd name="connsiteY4" fmla="*/ 597 h 302822"/>
                  <a:gd name="connsiteX0" fmla="*/ 308159 w 991050"/>
                  <a:gd name="connsiteY0" fmla="*/ 597 h 309307"/>
                  <a:gd name="connsiteX1" fmla="*/ 991050 w 991050"/>
                  <a:gd name="connsiteY1" fmla="*/ 0 h 309307"/>
                  <a:gd name="connsiteX2" fmla="*/ 680511 w 991050"/>
                  <a:gd name="connsiteY2" fmla="*/ 302822 h 309307"/>
                  <a:gd name="connsiteX3" fmla="*/ 0 w 991050"/>
                  <a:gd name="connsiteY3" fmla="*/ 309307 h 309307"/>
                  <a:gd name="connsiteX4" fmla="*/ 308159 w 991050"/>
                  <a:gd name="connsiteY4" fmla="*/ 597 h 309307"/>
                  <a:gd name="connsiteX0" fmla="*/ 308159 w 991050"/>
                  <a:gd name="connsiteY0" fmla="*/ 597 h 312347"/>
                  <a:gd name="connsiteX1" fmla="*/ 991050 w 991050"/>
                  <a:gd name="connsiteY1" fmla="*/ 0 h 312347"/>
                  <a:gd name="connsiteX2" fmla="*/ 675748 w 991050"/>
                  <a:gd name="connsiteY2" fmla="*/ 312347 h 312347"/>
                  <a:gd name="connsiteX3" fmla="*/ 0 w 991050"/>
                  <a:gd name="connsiteY3" fmla="*/ 309307 h 312347"/>
                  <a:gd name="connsiteX4" fmla="*/ 308159 w 991050"/>
                  <a:gd name="connsiteY4" fmla="*/ 597 h 312347"/>
                  <a:gd name="connsiteX0" fmla="*/ 315302 w 998193"/>
                  <a:gd name="connsiteY0" fmla="*/ 597 h 314070"/>
                  <a:gd name="connsiteX1" fmla="*/ 998193 w 998193"/>
                  <a:gd name="connsiteY1" fmla="*/ 0 h 314070"/>
                  <a:gd name="connsiteX2" fmla="*/ 682891 w 998193"/>
                  <a:gd name="connsiteY2" fmla="*/ 312347 h 314070"/>
                  <a:gd name="connsiteX3" fmla="*/ 0 w 998193"/>
                  <a:gd name="connsiteY3" fmla="*/ 314070 h 314070"/>
                  <a:gd name="connsiteX4" fmla="*/ 315302 w 998193"/>
                  <a:gd name="connsiteY4" fmla="*/ 597 h 314070"/>
                  <a:gd name="connsiteX0" fmla="*/ 315302 w 1055385"/>
                  <a:gd name="connsiteY0" fmla="*/ 43491 h 356964"/>
                  <a:gd name="connsiteX1" fmla="*/ 1055385 w 1055385"/>
                  <a:gd name="connsiteY1" fmla="*/ 0 h 356964"/>
                  <a:gd name="connsiteX2" fmla="*/ 682891 w 1055385"/>
                  <a:gd name="connsiteY2" fmla="*/ 355241 h 356964"/>
                  <a:gd name="connsiteX3" fmla="*/ 0 w 1055385"/>
                  <a:gd name="connsiteY3" fmla="*/ 356964 h 356964"/>
                  <a:gd name="connsiteX4" fmla="*/ 315302 w 1055385"/>
                  <a:gd name="connsiteY4" fmla="*/ 43491 h 356964"/>
                  <a:gd name="connsiteX0" fmla="*/ 415389 w 1055385"/>
                  <a:gd name="connsiteY0" fmla="*/ 0 h 363516"/>
                  <a:gd name="connsiteX1" fmla="*/ 1055385 w 1055385"/>
                  <a:gd name="connsiteY1" fmla="*/ 6552 h 363516"/>
                  <a:gd name="connsiteX2" fmla="*/ 682891 w 1055385"/>
                  <a:gd name="connsiteY2" fmla="*/ 361793 h 363516"/>
                  <a:gd name="connsiteX3" fmla="*/ 0 w 1055385"/>
                  <a:gd name="connsiteY3" fmla="*/ 363516 h 363516"/>
                  <a:gd name="connsiteX4" fmla="*/ 415389 w 1055385"/>
                  <a:gd name="connsiteY4" fmla="*/ 0 h 363516"/>
                  <a:gd name="connsiteX0" fmla="*/ 308153 w 948149"/>
                  <a:gd name="connsiteY0" fmla="*/ 0 h 361793"/>
                  <a:gd name="connsiteX1" fmla="*/ 948149 w 948149"/>
                  <a:gd name="connsiteY1" fmla="*/ 6552 h 361793"/>
                  <a:gd name="connsiteX2" fmla="*/ 575655 w 948149"/>
                  <a:gd name="connsiteY2" fmla="*/ 361793 h 361793"/>
                  <a:gd name="connsiteX3" fmla="*/ 0 w 948149"/>
                  <a:gd name="connsiteY3" fmla="*/ 349218 h 361793"/>
                  <a:gd name="connsiteX4" fmla="*/ 308153 w 948149"/>
                  <a:gd name="connsiteY4" fmla="*/ 0 h 361793"/>
                  <a:gd name="connsiteX0" fmla="*/ 351047 w 991043"/>
                  <a:gd name="connsiteY0" fmla="*/ 0 h 370666"/>
                  <a:gd name="connsiteX1" fmla="*/ 991043 w 991043"/>
                  <a:gd name="connsiteY1" fmla="*/ 6552 h 370666"/>
                  <a:gd name="connsiteX2" fmla="*/ 618549 w 991043"/>
                  <a:gd name="connsiteY2" fmla="*/ 361793 h 370666"/>
                  <a:gd name="connsiteX3" fmla="*/ 0 w 991043"/>
                  <a:gd name="connsiteY3" fmla="*/ 370666 h 370666"/>
                  <a:gd name="connsiteX4" fmla="*/ 351047 w 991043"/>
                  <a:gd name="connsiteY4" fmla="*/ 0 h 370666"/>
                  <a:gd name="connsiteX0" fmla="*/ 361769 w 1001765"/>
                  <a:gd name="connsiteY0" fmla="*/ 0 h 370666"/>
                  <a:gd name="connsiteX1" fmla="*/ 1001765 w 1001765"/>
                  <a:gd name="connsiteY1" fmla="*/ 6552 h 370666"/>
                  <a:gd name="connsiteX2" fmla="*/ 629271 w 1001765"/>
                  <a:gd name="connsiteY2" fmla="*/ 361793 h 370666"/>
                  <a:gd name="connsiteX3" fmla="*/ 0 w 1001765"/>
                  <a:gd name="connsiteY3" fmla="*/ 370666 h 370666"/>
                  <a:gd name="connsiteX4" fmla="*/ 361769 w 1001765"/>
                  <a:gd name="connsiteY4" fmla="*/ 0 h 370666"/>
                  <a:gd name="connsiteX0" fmla="*/ 354621 w 994617"/>
                  <a:gd name="connsiteY0" fmla="*/ 0 h 367092"/>
                  <a:gd name="connsiteX1" fmla="*/ 994617 w 994617"/>
                  <a:gd name="connsiteY1" fmla="*/ 6552 h 367092"/>
                  <a:gd name="connsiteX2" fmla="*/ 622123 w 994617"/>
                  <a:gd name="connsiteY2" fmla="*/ 361793 h 367092"/>
                  <a:gd name="connsiteX3" fmla="*/ 0 w 994617"/>
                  <a:gd name="connsiteY3" fmla="*/ 367092 h 367092"/>
                  <a:gd name="connsiteX4" fmla="*/ 354621 w 994617"/>
                  <a:gd name="connsiteY4" fmla="*/ 0 h 367092"/>
                  <a:gd name="connsiteX0" fmla="*/ 354621 w 1001765"/>
                  <a:gd name="connsiteY0" fmla="*/ 7746 h 374838"/>
                  <a:gd name="connsiteX1" fmla="*/ 1001765 w 1001765"/>
                  <a:gd name="connsiteY1" fmla="*/ 0 h 374838"/>
                  <a:gd name="connsiteX2" fmla="*/ 622123 w 1001765"/>
                  <a:gd name="connsiteY2" fmla="*/ 369539 h 374838"/>
                  <a:gd name="connsiteX3" fmla="*/ 0 w 1001765"/>
                  <a:gd name="connsiteY3" fmla="*/ 374838 h 374838"/>
                  <a:gd name="connsiteX4" fmla="*/ 354621 w 1001765"/>
                  <a:gd name="connsiteY4" fmla="*/ 7746 h 374838"/>
                  <a:gd name="connsiteX0" fmla="*/ 354621 w 987467"/>
                  <a:gd name="connsiteY0" fmla="*/ 0 h 367092"/>
                  <a:gd name="connsiteX1" fmla="*/ 987467 w 987467"/>
                  <a:gd name="connsiteY1" fmla="*/ 2976 h 367092"/>
                  <a:gd name="connsiteX2" fmla="*/ 622123 w 987467"/>
                  <a:gd name="connsiteY2" fmla="*/ 361793 h 367092"/>
                  <a:gd name="connsiteX3" fmla="*/ 0 w 987467"/>
                  <a:gd name="connsiteY3" fmla="*/ 367092 h 367092"/>
                  <a:gd name="connsiteX4" fmla="*/ 354621 w 987467"/>
                  <a:gd name="connsiteY4" fmla="*/ 0 h 367092"/>
                  <a:gd name="connsiteX0" fmla="*/ 354621 w 987467"/>
                  <a:gd name="connsiteY0" fmla="*/ 0 h 368943"/>
                  <a:gd name="connsiteX1" fmla="*/ 987467 w 987467"/>
                  <a:gd name="connsiteY1" fmla="*/ 2976 h 368943"/>
                  <a:gd name="connsiteX2" fmla="*/ 611400 w 987467"/>
                  <a:gd name="connsiteY2" fmla="*/ 368943 h 368943"/>
                  <a:gd name="connsiteX3" fmla="*/ 0 w 987467"/>
                  <a:gd name="connsiteY3" fmla="*/ 367092 h 368943"/>
                  <a:gd name="connsiteX4" fmla="*/ 354621 w 987467"/>
                  <a:gd name="connsiteY4" fmla="*/ 0 h 368943"/>
                  <a:gd name="connsiteX0" fmla="*/ 347471 w 980317"/>
                  <a:gd name="connsiteY0" fmla="*/ 0 h 368943"/>
                  <a:gd name="connsiteX1" fmla="*/ 980317 w 980317"/>
                  <a:gd name="connsiteY1" fmla="*/ 2976 h 368943"/>
                  <a:gd name="connsiteX2" fmla="*/ 604250 w 980317"/>
                  <a:gd name="connsiteY2" fmla="*/ 368943 h 368943"/>
                  <a:gd name="connsiteX3" fmla="*/ 0 w 980317"/>
                  <a:gd name="connsiteY3" fmla="*/ 363518 h 368943"/>
                  <a:gd name="connsiteX4" fmla="*/ 347471 w 980317"/>
                  <a:gd name="connsiteY4" fmla="*/ 0 h 368943"/>
                  <a:gd name="connsiteX0" fmla="*/ 347471 w 980317"/>
                  <a:gd name="connsiteY0" fmla="*/ 0 h 374065"/>
                  <a:gd name="connsiteX1" fmla="*/ 980317 w 980317"/>
                  <a:gd name="connsiteY1" fmla="*/ 2976 h 374065"/>
                  <a:gd name="connsiteX2" fmla="*/ 594006 w 980317"/>
                  <a:gd name="connsiteY2" fmla="*/ 374065 h 374065"/>
                  <a:gd name="connsiteX3" fmla="*/ 0 w 980317"/>
                  <a:gd name="connsiteY3" fmla="*/ 363518 h 374065"/>
                  <a:gd name="connsiteX4" fmla="*/ 347471 w 980317"/>
                  <a:gd name="connsiteY4" fmla="*/ 0 h 374065"/>
                  <a:gd name="connsiteX0" fmla="*/ 342349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42349 w 975195"/>
                  <a:gd name="connsiteY4" fmla="*/ 0 h 374065"/>
                  <a:gd name="connsiteX0" fmla="*/ 363797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63797 w 975195"/>
                  <a:gd name="connsiteY4" fmla="*/ 0 h 374065"/>
                  <a:gd name="connsiteX0" fmla="*/ 385245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85245 w 975195"/>
                  <a:gd name="connsiteY4" fmla="*/ 0 h 374065"/>
                  <a:gd name="connsiteX0" fmla="*/ 385245 w 953747"/>
                  <a:gd name="connsiteY0" fmla="*/ 0 h 374065"/>
                  <a:gd name="connsiteX1" fmla="*/ 953747 w 953747"/>
                  <a:gd name="connsiteY1" fmla="*/ 2977 h 374065"/>
                  <a:gd name="connsiteX2" fmla="*/ 588884 w 953747"/>
                  <a:gd name="connsiteY2" fmla="*/ 374065 h 374065"/>
                  <a:gd name="connsiteX3" fmla="*/ 0 w 953747"/>
                  <a:gd name="connsiteY3" fmla="*/ 368640 h 374065"/>
                  <a:gd name="connsiteX4" fmla="*/ 385245 w 953747"/>
                  <a:gd name="connsiteY4" fmla="*/ 0 h 374065"/>
                  <a:gd name="connsiteX0" fmla="*/ 385245 w 964471"/>
                  <a:gd name="connsiteY0" fmla="*/ 4173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5245 w 964471"/>
                  <a:gd name="connsiteY4" fmla="*/ 4173 h 378238"/>
                  <a:gd name="connsiteX0" fmla="*/ 381671 w 964471"/>
                  <a:gd name="connsiteY0" fmla="*/ 599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1671 w 964471"/>
                  <a:gd name="connsiteY4" fmla="*/ 599 h 378238"/>
                  <a:gd name="connsiteX0" fmla="*/ 381671 w 964471"/>
                  <a:gd name="connsiteY0" fmla="*/ 0 h 377639"/>
                  <a:gd name="connsiteX1" fmla="*/ 964471 w 964471"/>
                  <a:gd name="connsiteY1" fmla="*/ 6551 h 377639"/>
                  <a:gd name="connsiteX2" fmla="*/ 588884 w 964471"/>
                  <a:gd name="connsiteY2" fmla="*/ 377639 h 377639"/>
                  <a:gd name="connsiteX3" fmla="*/ 0 w 964471"/>
                  <a:gd name="connsiteY3" fmla="*/ 372214 h 377639"/>
                  <a:gd name="connsiteX4" fmla="*/ 381671 w 964471"/>
                  <a:gd name="connsiteY4" fmla="*/ 0 h 377639"/>
                  <a:gd name="connsiteX0" fmla="*/ 774867 w 964471"/>
                  <a:gd name="connsiteY0" fmla="*/ 599 h 371088"/>
                  <a:gd name="connsiteX1" fmla="*/ 964471 w 964471"/>
                  <a:gd name="connsiteY1" fmla="*/ 0 h 371088"/>
                  <a:gd name="connsiteX2" fmla="*/ 588884 w 964471"/>
                  <a:gd name="connsiteY2" fmla="*/ 371088 h 371088"/>
                  <a:gd name="connsiteX3" fmla="*/ 0 w 964471"/>
                  <a:gd name="connsiteY3" fmla="*/ 365663 h 371088"/>
                  <a:gd name="connsiteX4" fmla="*/ 774867 w 964471"/>
                  <a:gd name="connsiteY4" fmla="*/ 599 h 371088"/>
                  <a:gd name="connsiteX0" fmla="*/ 360225 w 549829"/>
                  <a:gd name="connsiteY0" fmla="*/ 599 h 371088"/>
                  <a:gd name="connsiteX1" fmla="*/ 549829 w 549829"/>
                  <a:gd name="connsiteY1" fmla="*/ 0 h 371088"/>
                  <a:gd name="connsiteX2" fmla="*/ 174242 w 549829"/>
                  <a:gd name="connsiteY2" fmla="*/ 371088 h 371088"/>
                  <a:gd name="connsiteX3" fmla="*/ 0 w 549829"/>
                  <a:gd name="connsiteY3" fmla="*/ 362089 h 371088"/>
                  <a:gd name="connsiteX4" fmla="*/ 360225 w 549829"/>
                  <a:gd name="connsiteY4" fmla="*/ 599 h 371088"/>
                  <a:gd name="connsiteX0" fmla="*/ 360225 w 549829"/>
                  <a:gd name="connsiteY0" fmla="*/ 599 h 363938"/>
                  <a:gd name="connsiteX1" fmla="*/ 549829 w 549829"/>
                  <a:gd name="connsiteY1" fmla="*/ 0 h 363938"/>
                  <a:gd name="connsiteX2" fmla="*/ 192114 w 549829"/>
                  <a:gd name="connsiteY2" fmla="*/ 363938 h 363938"/>
                  <a:gd name="connsiteX3" fmla="*/ 0 w 549829"/>
                  <a:gd name="connsiteY3" fmla="*/ 362089 h 363938"/>
                  <a:gd name="connsiteX4" fmla="*/ 360225 w 549829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81392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92116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38781 w 528385"/>
                  <a:gd name="connsiteY0" fmla="*/ 599 h 363938"/>
                  <a:gd name="connsiteX1" fmla="*/ 528385 w 528385"/>
                  <a:gd name="connsiteY1" fmla="*/ 0 h 363938"/>
                  <a:gd name="connsiteX2" fmla="*/ 181394 w 528385"/>
                  <a:gd name="connsiteY2" fmla="*/ 363938 h 363938"/>
                  <a:gd name="connsiteX3" fmla="*/ 0 w 528385"/>
                  <a:gd name="connsiteY3" fmla="*/ 362089 h 363938"/>
                  <a:gd name="connsiteX4" fmla="*/ 338781 w 528385"/>
                  <a:gd name="connsiteY4" fmla="*/ 599 h 363938"/>
                  <a:gd name="connsiteX0" fmla="*/ 338781 w 528385"/>
                  <a:gd name="connsiteY0" fmla="*/ 599 h 371088"/>
                  <a:gd name="connsiteX1" fmla="*/ 528385 w 528385"/>
                  <a:gd name="connsiteY1" fmla="*/ 0 h 371088"/>
                  <a:gd name="connsiteX2" fmla="*/ 167096 w 528385"/>
                  <a:gd name="connsiteY2" fmla="*/ 371088 h 371088"/>
                  <a:gd name="connsiteX3" fmla="*/ 0 w 528385"/>
                  <a:gd name="connsiteY3" fmla="*/ 362089 h 371088"/>
                  <a:gd name="connsiteX4" fmla="*/ 338781 w 52838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4246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0671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9505 w 539109"/>
                  <a:gd name="connsiteY0" fmla="*/ 599 h 371088"/>
                  <a:gd name="connsiteX1" fmla="*/ 539109 w 539109"/>
                  <a:gd name="connsiteY1" fmla="*/ 0 h 371088"/>
                  <a:gd name="connsiteX2" fmla="*/ 174245 w 539109"/>
                  <a:gd name="connsiteY2" fmla="*/ 371088 h 371088"/>
                  <a:gd name="connsiteX3" fmla="*/ 0 w 539109"/>
                  <a:gd name="connsiteY3" fmla="*/ 365663 h 371088"/>
                  <a:gd name="connsiteX4" fmla="*/ 349505 w 539109"/>
                  <a:gd name="connsiteY4" fmla="*/ 599 h 371088"/>
                  <a:gd name="connsiteX0" fmla="*/ 349505 w 539109"/>
                  <a:gd name="connsiteY0" fmla="*/ 599 h 367514"/>
                  <a:gd name="connsiteX1" fmla="*/ 539109 w 539109"/>
                  <a:gd name="connsiteY1" fmla="*/ 0 h 367514"/>
                  <a:gd name="connsiteX2" fmla="*/ 167096 w 539109"/>
                  <a:gd name="connsiteY2" fmla="*/ 367514 h 367514"/>
                  <a:gd name="connsiteX3" fmla="*/ 0 w 539109"/>
                  <a:gd name="connsiteY3" fmla="*/ 365663 h 367514"/>
                  <a:gd name="connsiteX4" fmla="*/ 349505 w 539109"/>
                  <a:gd name="connsiteY4" fmla="*/ 599 h 367514"/>
                  <a:gd name="connsiteX0" fmla="*/ 367379 w 556983"/>
                  <a:gd name="connsiteY0" fmla="*/ 599 h 367514"/>
                  <a:gd name="connsiteX1" fmla="*/ 556983 w 556983"/>
                  <a:gd name="connsiteY1" fmla="*/ 0 h 367514"/>
                  <a:gd name="connsiteX2" fmla="*/ 184970 w 556983"/>
                  <a:gd name="connsiteY2" fmla="*/ 367514 h 367514"/>
                  <a:gd name="connsiteX3" fmla="*/ 0 w 556983"/>
                  <a:gd name="connsiteY3" fmla="*/ 365663 h 367514"/>
                  <a:gd name="connsiteX4" fmla="*/ 367379 w 556983"/>
                  <a:gd name="connsiteY4" fmla="*/ 599 h 367514"/>
                  <a:gd name="connsiteX0" fmla="*/ 374529 w 564133"/>
                  <a:gd name="connsiteY0" fmla="*/ 599 h 369237"/>
                  <a:gd name="connsiteX1" fmla="*/ 564133 w 564133"/>
                  <a:gd name="connsiteY1" fmla="*/ 0 h 369237"/>
                  <a:gd name="connsiteX2" fmla="*/ 192120 w 564133"/>
                  <a:gd name="connsiteY2" fmla="*/ 367514 h 369237"/>
                  <a:gd name="connsiteX3" fmla="*/ 0 w 564133"/>
                  <a:gd name="connsiteY3" fmla="*/ 369237 h 369237"/>
                  <a:gd name="connsiteX4" fmla="*/ 374529 w 564133"/>
                  <a:gd name="connsiteY4" fmla="*/ 599 h 369237"/>
                  <a:gd name="connsiteX0" fmla="*/ 374529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374529 w 582005"/>
                  <a:gd name="connsiteY4" fmla="*/ 599 h 369237"/>
                  <a:gd name="connsiteX0" fmla="*/ 403125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403125 w 582005"/>
                  <a:gd name="connsiteY4" fmla="*/ 599 h 36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005" h="369237">
                    <a:moveTo>
                      <a:pt x="403125" y="599"/>
                    </a:moveTo>
                    <a:lnTo>
                      <a:pt x="582005" y="0"/>
                    </a:lnTo>
                    <a:lnTo>
                      <a:pt x="192120" y="367514"/>
                    </a:lnTo>
                    <a:lnTo>
                      <a:pt x="0" y="369237"/>
                    </a:lnTo>
                    <a:lnTo>
                      <a:pt x="403125" y="599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1"/>
              <p:cNvSpPr/>
              <p:nvPr userDrawn="1"/>
            </p:nvSpPr>
            <p:spPr>
              <a:xfrm>
                <a:off x="8285178" y="4760172"/>
                <a:ext cx="552432" cy="38673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52435 w 1136305"/>
                  <a:gd name="connsiteY0" fmla="*/ 224718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652435 w 1136305"/>
                  <a:gd name="connsiteY4" fmla="*/ 224718 h 878425"/>
                  <a:gd name="connsiteX0" fmla="*/ 652435 w 920047"/>
                  <a:gd name="connsiteY0" fmla="*/ 596 h 654303"/>
                  <a:gd name="connsiteX1" fmla="*/ 920047 w 920047"/>
                  <a:gd name="connsiteY1" fmla="*/ 0 h 654303"/>
                  <a:gd name="connsiteX2" fmla="*/ 263790 w 920047"/>
                  <a:gd name="connsiteY2" fmla="*/ 652581 h 654303"/>
                  <a:gd name="connsiteX3" fmla="*/ 0 w 920047"/>
                  <a:gd name="connsiteY3" fmla="*/ 654303 h 654303"/>
                  <a:gd name="connsiteX4" fmla="*/ 652435 w 920047"/>
                  <a:gd name="connsiteY4" fmla="*/ 596 h 654303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5586 w 931843"/>
                  <a:gd name="connsiteY2" fmla="*/ 652581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9519 w 931843"/>
                  <a:gd name="connsiteY2" fmla="*/ 644718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44572 w 912184"/>
                  <a:gd name="connsiteY0" fmla="*/ 596 h 644718"/>
                  <a:gd name="connsiteX1" fmla="*/ 912184 w 912184"/>
                  <a:gd name="connsiteY1" fmla="*/ 0 h 644718"/>
                  <a:gd name="connsiteX2" fmla="*/ 259860 w 912184"/>
                  <a:gd name="connsiteY2" fmla="*/ 644718 h 644718"/>
                  <a:gd name="connsiteX3" fmla="*/ 0 w 912184"/>
                  <a:gd name="connsiteY3" fmla="*/ 638576 h 644718"/>
                  <a:gd name="connsiteX4" fmla="*/ 644572 w 912184"/>
                  <a:gd name="connsiteY4" fmla="*/ 596 h 644718"/>
                  <a:gd name="connsiteX0" fmla="*/ 644572 w 912184"/>
                  <a:gd name="connsiteY0" fmla="*/ 596 h 638575"/>
                  <a:gd name="connsiteX1" fmla="*/ 912184 w 912184"/>
                  <a:gd name="connsiteY1" fmla="*/ 0 h 638575"/>
                  <a:gd name="connsiteX2" fmla="*/ 275588 w 912184"/>
                  <a:gd name="connsiteY2" fmla="*/ 636853 h 638575"/>
                  <a:gd name="connsiteX3" fmla="*/ 0 w 912184"/>
                  <a:gd name="connsiteY3" fmla="*/ 638576 h 638575"/>
                  <a:gd name="connsiteX4" fmla="*/ 644572 w 912184"/>
                  <a:gd name="connsiteY4" fmla="*/ 596 h 638575"/>
                  <a:gd name="connsiteX0" fmla="*/ 660299 w 912184"/>
                  <a:gd name="connsiteY0" fmla="*/ 596 h 638577"/>
                  <a:gd name="connsiteX1" fmla="*/ 912184 w 912184"/>
                  <a:gd name="connsiteY1" fmla="*/ 0 h 638577"/>
                  <a:gd name="connsiteX2" fmla="*/ 275588 w 912184"/>
                  <a:gd name="connsiteY2" fmla="*/ 636853 h 638577"/>
                  <a:gd name="connsiteX3" fmla="*/ 0 w 912184"/>
                  <a:gd name="connsiteY3" fmla="*/ 638576 h 638577"/>
                  <a:gd name="connsiteX4" fmla="*/ 660299 w 912184"/>
                  <a:gd name="connsiteY4" fmla="*/ 596 h 63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184" h="638577">
                    <a:moveTo>
                      <a:pt x="660299" y="596"/>
                    </a:moveTo>
                    <a:lnTo>
                      <a:pt x="912184" y="0"/>
                    </a:lnTo>
                    <a:lnTo>
                      <a:pt x="275588" y="636853"/>
                    </a:lnTo>
                    <a:lnTo>
                      <a:pt x="0" y="638576"/>
                    </a:lnTo>
                    <a:lnTo>
                      <a:pt x="660299" y="596"/>
                    </a:lnTo>
                    <a:close/>
                  </a:path>
                </a:pathLst>
              </a:custGeom>
              <a:solidFill>
                <a:srgbClr val="599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Прямоугольник 1"/>
              <p:cNvSpPr/>
              <p:nvPr/>
            </p:nvSpPr>
            <p:spPr>
              <a:xfrm>
                <a:off x="8432026" y="4435058"/>
                <a:ext cx="716670" cy="71434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884420 w 1175624"/>
                  <a:gd name="connsiteY0" fmla="*/ -1 h 877827"/>
                  <a:gd name="connsiteX1" fmla="*/ 1175624 w 1175624"/>
                  <a:gd name="connsiteY1" fmla="*/ 667832 h 877827"/>
                  <a:gd name="connsiteX2" fmla="*/ 263790 w 1175624"/>
                  <a:gd name="connsiteY2" fmla="*/ 876105 h 877827"/>
                  <a:gd name="connsiteX3" fmla="*/ 0 w 1175624"/>
                  <a:gd name="connsiteY3" fmla="*/ 877827 h 877827"/>
                  <a:gd name="connsiteX4" fmla="*/ 884420 w 1175624"/>
                  <a:gd name="connsiteY4" fmla="*/ -1 h 877827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263790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947951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91326"/>
                  <a:gd name="connsiteX1" fmla="*/ 1175624 w 1175624"/>
                  <a:gd name="connsiteY1" fmla="*/ 981331 h 1191326"/>
                  <a:gd name="connsiteX2" fmla="*/ 947951 w 1175624"/>
                  <a:gd name="connsiteY2" fmla="*/ 1189604 h 1191326"/>
                  <a:gd name="connsiteX3" fmla="*/ 0 w 1175624"/>
                  <a:gd name="connsiteY3" fmla="*/ 1191326 h 1191326"/>
                  <a:gd name="connsiteX4" fmla="*/ 1167521 w 1175624"/>
                  <a:gd name="connsiteY4" fmla="*/ 0 h 1191326"/>
                  <a:gd name="connsiteX0" fmla="*/ 1171453 w 1175624"/>
                  <a:gd name="connsiteY0" fmla="*/ 0 h 1199191"/>
                  <a:gd name="connsiteX1" fmla="*/ 1175624 w 1175624"/>
                  <a:gd name="connsiteY1" fmla="*/ 989196 h 1199191"/>
                  <a:gd name="connsiteX2" fmla="*/ 947951 w 1175624"/>
                  <a:gd name="connsiteY2" fmla="*/ 1197469 h 1199191"/>
                  <a:gd name="connsiteX3" fmla="*/ 0 w 1175624"/>
                  <a:gd name="connsiteY3" fmla="*/ 1199191 h 1199191"/>
                  <a:gd name="connsiteX4" fmla="*/ 1171453 w 1175624"/>
                  <a:gd name="connsiteY4" fmla="*/ 0 h 1199191"/>
                  <a:gd name="connsiteX0" fmla="*/ 1167521 w 1175624"/>
                  <a:gd name="connsiteY0" fmla="*/ 0 h 1159871"/>
                  <a:gd name="connsiteX1" fmla="*/ 1175624 w 1175624"/>
                  <a:gd name="connsiteY1" fmla="*/ 949876 h 1159871"/>
                  <a:gd name="connsiteX2" fmla="*/ 947951 w 1175624"/>
                  <a:gd name="connsiteY2" fmla="*/ 1158149 h 1159871"/>
                  <a:gd name="connsiteX3" fmla="*/ 0 w 1175624"/>
                  <a:gd name="connsiteY3" fmla="*/ 1159871 h 1159871"/>
                  <a:gd name="connsiteX4" fmla="*/ 1167521 w 1175624"/>
                  <a:gd name="connsiteY4" fmla="*/ 0 h 1159871"/>
                  <a:gd name="connsiteX0" fmla="*/ 1167521 w 1175624"/>
                  <a:gd name="connsiteY0" fmla="*/ 0 h 1179530"/>
                  <a:gd name="connsiteX1" fmla="*/ 1175624 w 1175624"/>
                  <a:gd name="connsiteY1" fmla="*/ 969535 h 1179530"/>
                  <a:gd name="connsiteX2" fmla="*/ 947951 w 1175624"/>
                  <a:gd name="connsiteY2" fmla="*/ 1177808 h 1179530"/>
                  <a:gd name="connsiteX3" fmla="*/ 0 w 1175624"/>
                  <a:gd name="connsiteY3" fmla="*/ 1179530 h 1179530"/>
                  <a:gd name="connsiteX4" fmla="*/ 1167521 w 1175624"/>
                  <a:gd name="connsiteY4" fmla="*/ 0 h 1179530"/>
                  <a:gd name="connsiteX0" fmla="*/ 1183249 w 1183376"/>
                  <a:gd name="connsiteY0" fmla="*/ 0 h 1179530"/>
                  <a:gd name="connsiteX1" fmla="*/ 1175624 w 1183376"/>
                  <a:gd name="connsiteY1" fmla="*/ 969535 h 1179530"/>
                  <a:gd name="connsiteX2" fmla="*/ 947951 w 1183376"/>
                  <a:gd name="connsiteY2" fmla="*/ 1177808 h 1179530"/>
                  <a:gd name="connsiteX3" fmla="*/ 0 w 1183376"/>
                  <a:gd name="connsiteY3" fmla="*/ 1179530 h 1179530"/>
                  <a:gd name="connsiteX4" fmla="*/ 1183249 w 1183376"/>
                  <a:gd name="connsiteY4" fmla="*/ 0 h 11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376" h="1179530">
                    <a:moveTo>
                      <a:pt x="1183249" y="0"/>
                    </a:moveTo>
                    <a:cubicBezTo>
                      <a:pt x="1184639" y="329732"/>
                      <a:pt x="1174234" y="639803"/>
                      <a:pt x="1175624" y="969535"/>
                    </a:cubicBezTo>
                    <a:lnTo>
                      <a:pt x="947951" y="1177808"/>
                    </a:lnTo>
                    <a:lnTo>
                      <a:pt x="0" y="1179530"/>
                    </a:lnTo>
                    <a:lnTo>
                      <a:pt x="1183249" y="0"/>
                    </a:lnTo>
                    <a:close/>
                  </a:path>
                </a:pathLst>
              </a:custGeom>
              <a:solidFill>
                <a:srgbClr val="2088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28" name="TextBox 327"/>
          <p:cNvSpPr txBox="1"/>
          <p:nvPr/>
        </p:nvSpPr>
        <p:spPr>
          <a:xfrm>
            <a:off x="370014" y="4904884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http://kubsau.ru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329" name="Прямоугольник 328"/>
          <p:cNvSpPr/>
          <p:nvPr/>
        </p:nvSpPr>
        <p:spPr>
          <a:xfrm>
            <a:off x="8493281" y="4776539"/>
            <a:ext cx="562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endParaRPr lang="ru-RU" sz="1800" b="1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000986"/>
              </p:ext>
            </p:extLst>
          </p:nvPr>
        </p:nvGraphicFramePr>
        <p:xfrm>
          <a:off x="1" y="905070"/>
          <a:ext cx="8971159" cy="3935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2063"/>
                <a:gridCol w="1306653"/>
                <a:gridCol w="1306654"/>
                <a:gridCol w="1363465"/>
                <a:gridCol w="1505492"/>
                <a:gridCol w="1278249"/>
                <a:gridCol w="1268583"/>
              </a:tblGrid>
              <a:tr h="505420">
                <a:tc rowSpan="2">
                  <a:txBody>
                    <a:bodyPr/>
                    <a:lstStyle/>
                    <a:p>
                      <a:pPr marL="108000" algn="l"/>
                      <a:r>
                        <a:rPr lang="ru-RU" sz="220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№ п/п</a:t>
                      </a:r>
                      <a:endParaRPr lang="ru-RU" sz="22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Зерновая примесь, %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Содержание клейковины,%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2534">
                <a:tc vMerge="1">
                  <a:txBody>
                    <a:bodyPr/>
                    <a:lstStyle/>
                    <a:p>
                      <a:pPr marL="108000" algn="l"/>
                      <a:endParaRPr lang="ru-RU" sz="2200" b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до очистки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после очистки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отклоне</a:t>
                      </a:r>
                      <a:endParaRPr lang="ru-RU" sz="2200" b="1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ru-RU" sz="2200" b="1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ния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до очистки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после очистки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отклоне</a:t>
                      </a:r>
                      <a:endParaRPr lang="ru-RU" sz="2200" b="1" dirty="0" smtClean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ru-RU" sz="2200" b="1" dirty="0" err="1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ния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5420">
                <a:tc>
                  <a:txBody>
                    <a:bodyPr/>
                    <a:lstStyle/>
                    <a:p>
                      <a:pPr marL="108000"/>
                      <a:r>
                        <a:rPr lang="ru-RU" sz="220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2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4,5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3,5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27,2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29,2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2,0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420">
                <a:tc>
                  <a:txBody>
                    <a:bodyPr/>
                    <a:lstStyle/>
                    <a:p>
                      <a:pPr marL="108000"/>
                      <a:r>
                        <a:rPr lang="ru-RU" sz="220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22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3,7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2,5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26,6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28,2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1,6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420">
                <a:tc>
                  <a:txBody>
                    <a:bodyPr/>
                    <a:lstStyle/>
                    <a:p>
                      <a:pPr marL="108000"/>
                      <a:r>
                        <a:rPr lang="ru-RU" sz="220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22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2,9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1,9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26,4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28,0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1,6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420">
                <a:tc>
                  <a:txBody>
                    <a:bodyPr/>
                    <a:lstStyle/>
                    <a:p>
                      <a:pPr marL="108000"/>
                      <a:r>
                        <a:rPr lang="ru-RU" sz="220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22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2,5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1,5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27,0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28,0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5420">
                <a:tc>
                  <a:txBody>
                    <a:bodyPr/>
                    <a:lstStyle/>
                    <a:p>
                      <a:pPr marL="108000"/>
                      <a:r>
                        <a:rPr lang="ru-RU" sz="2200" b="0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22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30,9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31,6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ru-RU" sz="22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4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AE0033B4-E4F0-48CE-BE14-AD0726AFB534}"/>
              </a:ext>
            </a:extLst>
          </p:cNvPr>
          <p:cNvGrpSpPr/>
          <p:nvPr/>
        </p:nvGrpSpPr>
        <p:grpSpPr>
          <a:xfrm>
            <a:off x="627" y="-1674"/>
            <a:ext cx="1947080" cy="473955"/>
            <a:chOff x="-7620" y="-1"/>
            <a:chExt cx="1947080" cy="473955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3C7D57A6-B7B5-43FC-81D7-88327B328960}"/>
                </a:ext>
              </a:extLst>
            </p:cNvPr>
            <p:cNvSpPr/>
            <p:nvPr/>
          </p:nvSpPr>
          <p:spPr>
            <a:xfrm>
              <a:off x="-7620" y="-1"/>
              <a:ext cx="1484296" cy="473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p:sp>
          <p:nvSpPr>
            <p:cNvPr id="32" name="Прямоугольный треугольник 31">
              <a:extLst>
                <a:ext uri="{FF2B5EF4-FFF2-40B4-BE49-F238E27FC236}">
                  <a16:creationId xmlns:a16="http://schemas.microsoft.com/office/drawing/2014/main" xmlns="" id="{FE9761D8-47CD-42C3-AA90-480ECB80FEA7}"/>
                </a:ext>
              </a:extLst>
            </p:cNvPr>
            <p:cNvSpPr/>
            <p:nvPr/>
          </p:nvSpPr>
          <p:spPr>
            <a:xfrm flipV="1">
              <a:off x="1476676" y="0"/>
              <a:ext cx="462784" cy="47395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137DEEE-EEED-4AAC-AB12-75E4B7D457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4" r="29066" b="45563"/>
          <a:stretch/>
        </p:blipFill>
        <p:spPr>
          <a:xfrm>
            <a:off x="135347" y="65149"/>
            <a:ext cx="193220" cy="33205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85DF8B1-E872-42F1-8CB8-E9FDA8065FAE}"/>
              </a:ext>
            </a:extLst>
          </p:cNvPr>
          <p:cNvSpPr txBox="1"/>
          <p:nvPr/>
        </p:nvSpPr>
        <p:spPr>
          <a:xfrm>
            <a:off x="332297" y="73796"/>
            <a:ext cx="14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Кубанский ГАУ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2381" y="-2835"/>
            <a:ext cx="9146315" cy="5156162"/>
            <a:chOff x="2381" y="-2835"/>
            <a:chExt cx="9146315" cy="515616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553220" y="-2835"/>
              <a:ext cx="7590783" cy="821504"/>
              <a:chOff x="178819" y="690002"/>
              <a:chExt cx="7590783" cy="82150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838315" y="692382"/>
                <a:ext cx="6153117" cy="320514"/>
              </a:xfrm>
              <a:custGeom>
                <a:avLst/>
                <a:gdLst>
                  <a:gd name="connsiteX0" fmla="*/ 0 w 6167832"/>
                  <a:gd name="connsiteY0" fmla="*/ 0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0 w 6167832"/>
                  <a:gd name="connsiteY4" fmla="*/ 0 h 337804"/>
                  <a:gd name="connsiteX0" fmla="*/ 377588 w 6167832"/>
                  <a:gd name="connsiteY0" fmla="*/ 4550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377588 w 6167832"/>
                  <a:gd name="connsiteY4" fmla="*/ 4550 h 337804"/>
                  <a:gd name="connsiteX0" fmla="*/ 322997 w 6167832"/>
                  <a:gd name="connsiteY0" fmla="*/ 9099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322997 w 6167832"/>
                  <a:gd name="connsiteY4" fmla="*/ 9099 h 337804"/>
                  <a:gd name="connsiteX0" fmla="*/ 322997 w 6167832"/>
                  <a:gd name="connsiteY0" fmla="*/ 13649 h 342354"/>
                  <a:gd name="connsiteX1" fmla="*/ 5671963 w 6167832"/>
                  <a:gd name="connsiteY1" fmla="*/ 0 h 342354"/>
                  <a:gd name="connsiteX2" fmla="*/ 6167832 w 6167832"/>
                  <a:gd name="connsiteY2" fmla="*/ 342354 h 342354"/>
                  <a:gd name="connsiteX3" fmla="*/ 0 w 6167832"/>
                  <a:gd name="connsiteY3" fmla="*/ 342354 h 342354"/>
                  <a:gd name="connsiteX4" fmla="*/ 322997 w 6167832"/>
                  <a:gd name="connsiteY4" fmla="*/ 13649 h 342354"/>
                  <a:gd name="connsiteX0" fmla="*/ 322997 w 5671963"/>
                  <a:gd name="connsiteY0" fmla="*/ 13649 h 342354"/>
                  <a:gd name="connsiteX1" fmla="*/ 5671963 w 5671963"/>
                  <a:gd name="connsiteY1" fmla="*/ 0 h 342354"/>
                  <a:gd name="connsiteX2" fmla="*/ 5344417 w 5671963"/>
                  <a:gd name="connsiteY2" fmla="*/ 342354 h 342354"/>
                  <a:gd name="connsiteX3" fmla="*/ 0 w 5671963"/>
                  <a:gd name="connsiteY3" fmla="*/ 342354 h 342354"/>
                  <a:gd name="connsiteX4" fmla="*/ 322997 w 5671963"/>
                  <a:gd name="connsiteY4" fmla="*/ 13649 h 342354"/>
                  <a:gd name="connsiteX0" fmla="*/ 322997 w 6176930"/>
                  <a:gd name="connsiteY0" fmla="*/ 4551 h 333256"/>
                  <a:gd name="connsiteX1" fmla="*/ 6176930 w 6176930"/>
                  <a:gd name="connsiteY1" fmla="*/ 0 h 333256"/>
                  <a:gd name="connsiteX2" fmla="*/ 5344417 w 6176930"/>
                  <a:gd name="connsiteY2" fmla="*/ 333256 h 333256"/>
                  <a:gd name="connsiteX3" fmla="*/ 0 w 6176930"/>
                  <a:gd name="connsiteY3" fmla="*/ 333256 h 333256"/>
                  <a:gd name="connsiteX4" fmla="*/ 322997 w 6176930"/>
                  <a:gd name="connsiteY4" fmla="*/ 4551 h 333256"/>
                  <a:gd name="connsiteX0" fmla="*/ 322997 w 6176930"/>
                  <a:gd name="connsiteY0" fmla="*/ 4551 h 333256"/>
                  <a:gd name="connsiteX1" fmla="*/ 6176930 w 6176930"/>
                  <a:gd name="connsiteY1" fmla="*/ 0 h 333256"/>
                  <a:gd name="connsiteX2" fmla="*/ 5853934 w 6176930"/>
                  <a:gd name="connsiteY2" fmla="*/ 324157 h 333256"/>
                  <a:gd name="connsiteX3" fmla="*/ 0 w 6176930"/>
                  <a:gd name="connsiteY3" fmla="*/ 333256 h 333256"/>
                  <a:gd name="connsiteX4" fmla="*/ 322997 w 6176930"/>
                  <a:gd name="connsiteY4" fmla="*/ 4551 h 333256"/>
                  <a:gd name="connsiteX0" fmla="*/ 334903 w 6176930"/>
                  <a:gd name="connsiteY0" fmla="*/ 0 h 335849"/>
                  <a:gd name="connsiteX1" fmla="*/ 6176930 w 6176930"/>
                  <a:gd name="connsiteY1" fmla="*/ 2593 h 335849"/>
                  <a:gd name="connsiteX2" fmla="*/ 5853934 w 6176930"/>
                  <a:gd name="connsiteY2" fmla="*/ 326750 h 335849"/>
                  <a:gd name="connsiteX3" fmla="*/ 0 w 6176930"/>
                  <a:gd name="connsiteY3" fmla="*/ 335849 h 335849"/>
                  <a:gd name="connsiteX4" fmla="*/ 334903 w 6176930"/>
                  <a:gd name="connsiteY4" fmla="*/ 0 h 335849"/>
                  <a:gd name="connsiteX0" fmla="*/ 334903 w 6176930"/>
                  <a:gd name="connsiteY0" fmla="*/ 0 h 335849"/>
                  <a:gd name="connsiteX1" fmla="*/ 6176930 w 6176930"/>
                  <a:gd name="connsiteY1" fmla="*/ 2593 h 335849"/>
                  <a:gd name="connsiteX2" fmla="*/ 5866634 w 6176930"/>
                  <a:gd name="connsiteY2" fmla="*/ 317225 h 335849"/>
                  <a:gd name="connsiteX3" fmla="*/ 0 w 6176930"/>
                  <a:gd name="connsiteY3" fmla="*/ 335849 h 335849"/>
                  <a:gd name="connsiteX4" fmla="*/ 334903 w 6176930"/>
                  <a:gd name="connsiteY4" fmla="*/ 0 h 335849"/>
                  <a:gd name="connsiteX0" fmla="*/ 311090 w 6153117"/>
                  <a:gd name="connsiteY0" fmla="*/ 0 h 317225"/>
                  <a:gd name="connsiteX1" fmla="*/ 6153117 w 6153117"/>
                  <a:gd name="connsiteY1" fmla="*/ 2593 h 317225"/>
                  <a:gd name="connsiteX2" fmla="*/ 5842821 w 6153117"/>
                  <a:gd name="connsiteY2" fmla="*/ 317225 h 317225"/>
                  <a:gd name="connsiteX3" fmla="*/ 0 w 6153117"/>
                  <a:gd name="connsiteY3" fmla="*/ 312037 h 317225"/>
                  <a:gd name="connsiteX4" fmla="*/ 311090 w 6153117"/>
                  <a:gd name="connsiteY4" fmla="*/ 0 h 317225"/>
                  <a:gd name="connsiteX0" fmla="*/ 311090 w 6153117"/>
                  <a:gd name="connsiteY0" fmla="*/ 0 h 320514"/>
                  <a:gd name="connsiteX1" fmla="*/ 6153117 w 6153117"/>
                  <a:gd name="connsiteY1" fmla="*/ 2593 h 320514"/>
                  <a:gd name="connsiteX2" fmla="*/ 5832953 w 6153117"/>
                  <a:gd name="connsiteY2" fmla="*/ 320514 h 320514"/>
                  <a:gd name="connsiteX3" fmla="*/ 0 w 6153117"/>
                  <a:gd name="connsiteY3" fmla="*/ 312037 h 320514"/>
                  <a:gd name="connsiteX4" fmla="*/ 311090 w 6153117"/>
                  <a:gd name="connsiteY4" fmla="*/ 0 h 3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3117" h="320514">
                    <a:moveTo>
                      <a:pt x="311090" y="0"/>
                    </a:moveTo>
                    <a:lnTo>
                      <a:pt x="6153117" y="2593"/>
                    </a:lnTo>
                    <a:lnTo>
                      <a:pt x="5832953" y="320514"/>
                    </a:lnTo>
                    <a:lnTo>
                      <a:pt x="0" y="312037"/>
                    </a:lnTo>
                    <a:lnTo>
                      <a:pt x="311090" y="0"/>
                    </a:lnTo>
                    <a:close/>
                  </a:path>
                </a:pathLst>
              </a:cu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6654532" y="690047"/>
                <a:ext cx="1115070" cy="821459"/>
                <a:chOff x="7298849" y="-8618"/>
                <a:chExt cx="1841221" cy="1356404"/>
              </a:xfrm>
            </p:grpSpPr>
            <p:sp>
              <p:nvSpPr>
                <p:cNvPr id="37" name="Прямоугольник 1"/>
                <p:cNvSpPr/>
                <p:nvPr/>
              </p:nvSpPr>
              <p:spPr>
                <a:xfrm>
                  <a:off x="7864231" y="-3571"/>
                  <a:ext cx="998193" cy="314071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1207743"/>
                    <a:gd name="connsiteY0" fmla="*/ 597 h 521897"/>
                    <a:gd name="connsiteX1" fmla="*/ 1207743 w 1207743"/>
                    <a:gd name="connsiteY1" fmla="*/ 0 h 521897"/>
                    <a:gd name="connsiteX2" fmla="*/ 194735 w 1207743"/>
                    <a:gd name="connsiteY2" fmla="*/ 521897 h 521897"/>
                    <a:gd name="connsiteX3" fmla="*/ 0 w 1207743"/>
                    <a:gd name="connsiteY3" fmla="*/ 521238 h 521897"/>
                    <a:gd name="connsiteX4" fmla="*/ 524852 w 1207743"/>
                    <a:gd name="connsiteY4" fmla="*/ 597 h 521897"/>
                    <a:gd name="connsiteX0" fmla="*/ 524852 w 1207743"/>
                    <a:gd name="connsiteY0" fmla="*/ 597 h 521238"/>
                    <a:gd name="connsiteX1" fmla="*/ 1207743 w 1207743"/>
                    <a:gd name="connsiteY1" fmla="*/ 0 h 521238"/>
                    <a:gd name="connsiteX2" fmla="*/ 897204 w 1207743"/>
                    <a:gd name="connsiteY2" fmla="*/ 302822 h 521238"/>
                    <a:gd name="connsiteX3" fmla="*/ 0 w 1207743"/>
                    <a:gd name="connsiteY3" fmla="*/ 521238 h 521238"/>
                    <a:gd name="connsiteX4" fmla="*/ 524852 w 1207743"/>
                    <a:gd name="connsiteY4" fmla="*/ 597 h 521238"/>
                    <a:gd name="connsiteX0" fmla="*/ 91465 w 774356"/>
                    <a:gd name="connsiteY0" fmla="*/ 597 h 302822"/>
                    <a:gd name="connsiteX1" fmla="*/ 774356 w 774356"/>
                    <a:gd name="connsiteY1" fmla="*/ 0 h 302822"/>
                    <a:gd name="connsiteX2" fmla="*/ 463817 w 774356"/>
                    <a:gd name="connsiteY2" fmla="*/ 302822 h 302822"/>
                    <a:gd name="connsiteX3" fmla="*/ 0 w 774356"/>
                    <a:gd name="connsiteY3" fmla="*/ 228344 h 302822"/>
                    <a:gd name="connsiteX4" fmla="*/ 91465 w 774356"/>
                    <a:gd name="connsiteY4" fmla="*/ 597 h 302822"/>
                    <a:gd name="connsiteX0" fmla="*/ 305778 w 988669"/>
                    <a:gd name="connsiteY0" fmla="*/ 597 h 302822"/>
                    <a:gd name="connsiteX1" fmla="*/ 988669 w 988669"/>
                    <a:gd name="connsiteY1" fmla="*/ 0 h 302822"/>
                    <a:gd name="connsiteX2" fmla="*/ 678130 w 988669"/>
                    <a:gd name="connsiteY2" fmla="*/ 302822 h 302822"/>
                    <a:gd name="connsiteX3" fmla="*/ 0 w 988669"/>
                    <a:gd name="connsiteY3" fmla="*/ 302163 h 302822"/>
                    <a:gd name="connsiteX4" fmla="*/ 305778 w 988669"/>
                    <a:gd name="connsiteY4" fmla="*/ 597 h 302822"/>
                    <a:gd name="connsiteX0" fmla="*/ 308159 w 991050"/>
                    <a:gd name="connsiteY0" fmla="*/ 597 h 309307"/>
                    <a:gd name="connsiteX1" fmla="*/ 991050 w 991050"/>
                    <a:gd name="connsiteY1" fmla="*/ 0 h 309307"/>
                    <a:gd name="connsiteX2" fmla="*/ 680511 w 991050"/>
                    <a:gd name="connsiteY2" fmla="*/ 302822 h 309307"/>
                    <a:gd name="connsiteX3" fmla="*/ 0 w 991050"/>
                    <a:gd name="connsiteY3" fmla="*/ 309307 h 309307"/>
                    <a:gd name="connsiteX4" fmla="*/ 308159 w 991050"/>
                    <a:gd name="connsiteY4" fmla="*/ 597 h 309307"/>
                    <a:gd name="connsiteX0" fmla="*/ 308159 w 991050"/>
                    <a:gd name="connsiteY0" fmla="*/ 597 h 312347"/>
                    <a:gd name="connsiteX1" fmla="*/ 991050 w 991050"/>
                    <a:gd name="connsiteY1" fmla="*/ 0 h 312347"/>
                    <a:gd name="connsiteX2" fmla="*/ 675748 w 991050"/>
                    <a:gd name="connsiteY2" fmla="*/ 312347 h 312347"/>
                    <a:gd name="connsiteX3" fmla="*/ 0 w 991050"/>
                    <a:gd name="connsiteY3" fmla="*/ 309307 h 312347"/>
                    <a:gd name="connsiteX4" fmla="*/ 308159 w 991050"/>
                    <a:gd name="connsiteY4" fmla="*/ 597 h 312347"/>
                    <a:gd name="connsiteX0" fmla="*/ 315302 w 998193"/>
                    <a:gd name="connsiteY0" fmla="*/ 597 h 314070"/>
                    <a:gd name="connsiteX1" fmla="*/ 998193 w 998193"/>
                    <a:gd name="connsiteY1" fmla="*/ 0 h 314070"/>
                    <a:gd name="connsiteX2" fmla="*/ 682891 w 998193"/>
                    <a:gd name="connsiteY2" fmla="*/ 312347 h 314070"/>
                    <a:gd name="connsiteX3" fmla="*/ 0 w 998193"/>
                    <a:gd name="connsiteY3" fmla="*/ 314070 h 314070"/>
                    <a:gd name="connsiteX4" fmla="*/ 315302 w 998193"/>
                    <a:gd name="connsiteY4" fmla="*/ 597 h 314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8193" h="314070">
                      <a:moveTo>
                        <a:pt x="315302" y="597"/>
                      </a:moveTo>
                      <a:lnTo>
                        <a:pt x="998193" y="0"/>
                      </a:lnTo>
                      <a:lnTo>
                        <a:pt x="682891" y="312347"/>
                      </a:lnTo>
                      <a:lnTo>
                        <a:pt x="0" y="314070"/>
                      </a:lnTo>
                      <a:lnTo>
                        <a:pt x="315302" y="597"/>
                      </a:lnTo>
                      <a:close/>
                    </a:path>
                  </a:pathLst>
                </a:custGeom>
                <a:solidFill>
                  <a:srgbClr val="5994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Прямоугольник 1"/>
                <p:cNvSpPr/>
                <p:nvPr/>
              </p:nvSpPr>
              <p:spPr>
                <a:xfrm>
                  <a:off x="7574414" y="-3571"/>
                  <a:ext cx="1136306" cy="878425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776737"/>
                    <a:gd name="connsiteY0" fmla="*/ 597 h 521897"/>
                    <a:gd name="connsiteX1" fmla="*/ 776737 w 776737"/>
                    <a:gd name="connsiteY1" fmla="*/ 0 h 521897"/>
                    <a:gd name="connsiteX2" fmla="*/ 194735 w 776737"/>
                    <a:gd name="connsiteY2" fmla="*/ 521897 h 521897"/>
                    <a:gd name="connsiteX3" fmla="*/ 0 w 776737"/>
                    <a:gd name="connsiteY3" fmla="*/ 521238 h 521897"/>
                    <a:gd name="connsiteX4" fmla="*/ 524852 w 776737"/>
                    <a:gd name="connsiteY4" fmla="*/ 597 h 521897"/>
                    <a:gd name="connsiteX0" fmla="*/ 632536 w 884421"/>
                    <a:gd name="connsiteY0" fmla="*/ 597 h 876703"/>
                    <a:gd name="connsiteX1" fmla="*/ 884421 w 884421"/>
                    <a:gd name="connsiteY1" fmla="*/ 0 h 876703"/>
                    <a:gd name="connsiteX2" fmla="*/ 0 w 884421"/>
                    <a:gd name="connsiteY2" fmla="*/ 876703 h 876703"/>
                    <a:gd name="connsiteX3" fmla="*/ 107684 w 884421"/>
                    <a:gd name="connsiteY3" fmla="*/ 521238 h 876703"/>
                    <a:gd name="connsiteX4" fmla="*/ 632536 w 884421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47122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59028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82039 w 1133924"/>
                    <a:gd name="connsiteY0" fmla="*/ 597 h 876703"/>
                    <a:gd name="connsiteX1" fmla="*/ 1133924 w 1133924"/>
                    <a:gd name="connsiteY1" fmla="*/ 0 h 876703"/>
                    <a:gd name="connsiteX2" fmla="*/ 261409 w 1133924"/>
                    <a:gd name="connsiteY2" fmla="*/ 876703 h 876703"/>
                    <a:gd name="connsiteX3" fmla="*/ 0 w 1133924"/>
                    <a:gd name="connsiteY3" fmla="*/ 873663 h 876703"/>
                    <a:gd name="connsiteX4" fmla="*/ 882039 w 1133924"/>
                    <a:gd name="connsiteY4" fmla="*/ 597 h 876703"/>
                    <a:gd name="connsiteX0" fmla="*/ 884420 w 1136305"/>
                    <a:gd name="connsiteY0" fmla="*/ 597 h 878425"/>
                    <a:gd name="connsiteX1" fmla="*/ 1136305 w 1136305"/>
                    <a:gd name="connsiteY1" fmla="*/ 0 h 878425"/>
                    <a:gd name="connsiteX2" fmla="*/ 263790 w 1136305"/>
                    <a:gd name="connsiteY2" fmla="*/ 876703 h 878425"/>
                    <a:gd name="connsiteX3" fmla="*/ 0 w 1136305"/>
                    <a:gd name="connsiteY3" fmla="*/ 878425 h 878425"/>
                    <a:gd name="connsiteX4" fmla="*/ 884420 w 1136305"/>
                    <a:gd name="connsiteY4" fmla="*/ 597 h 878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6305" h="878425">
                      <a:moveTo>
                        <a:pt x="884420" y="597"/>
                      </a:moveTo>
                      <a:lnTo>
                        <a:pt x="1136305" y="0"/>
                      </a:lnTo>
                      <a:lnTo>
                        <a:pt x="263790" y="876703"/>
                      </a:lnTo>
                      <a:lnTo>
                        <a:pt x="0" y="878425"/>
                      </a:lnTo>
                      <a:lnTo>
                        <a:pt x="884420" y="597"/>
                      </a:lnTo>
                      <a:close/>
                    </a:path>
                  </a:pathLst>
                </a:custGeom>
                <a:solidFill>
                  <a:srgbClr val="2088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Правильный пятиугольник 3"/>
                <p:cNvSpPr/>
                <p:nvPr/>
              </p:nvSpPr>
              <p:spPr>
                <a:xfrm>
                  <a:off x="7497358" y="-4762"/>
                  <a:ext cx="1642711" cy="1352548"/>
                </a:xfrm>
                <a:custGeom>
                  <a:avLst/>
                  <a:gdLst>
                    <a:gd name="connsiteX0" fmla="*/ 1 w 912019"/>
                    <a:gd name="connsiteY0" fmla="*/ 251037 h 657225"/>
                    <a:gd name="connsiteX1" fmla="*/ 456010 w 912019"/>
                    <a:gd name="connsiteY1" fmla="*/ 0 h 657225"/>
                    <a:gd name="connsiteX2" fmla="*/ 912018 w 912019"/>
                    <a:gd name="connsiteY2" fmla="*/ 251037 h 657225"/>
                    <a:gd name="connsiteX3" fmla="*/ 737838 w 912019"/>
                    <a:gd name="connsiteY3" fmla="*/ 657223 h 657225"/>
                    <a:gd name="connsiteX4" fmla="*/ 174181 w 912019"/>
                    <a:gd name="connsiteY4" fmla="*/ 657223 h 657225"/>
                    <a:gd name="connsiteX5" fmla="*/ 1 w 912019"/>
                    <a:gd name="connsiteY5" fmla="*/ 251037 h 657225"/>
                    <a:gd name="connsiteX0" fmla="*/ 0 w 1816892"/>
                    <a:gd name="connsiteY0" fmla="*/ 1348793 h 1348793"/>
                    <a:gd name="connsiteX1" fmla="*/ 1360884 w 1816892"/>
                    <a:gd name="connsiteY1" fmla="*/ 0 h 1348793"/>
                    <a:gd name="connsiteX2" fmla="*/ 1816892 w 1816892"/>
                    <a:gd name="connsiteY2" fmla="*/ 251037 h 1348793"/>
                    <a:gd name="connsiteX3" fmla="*/ 1642712 w 1816892"/>
                    <a:gd name="connsiteY3" fmla="*/ 657223 h 1348793"/>
                    <a:gd name="connsiteX4" fmla="*/ 1079055 w 1816892"/>
                    <a:gd name="connsiteY4" fmla="*/ 657223 h 1348793"/>
                    <a:gd name="connsiteX5" fmla="*/ 0 w 1816892"/>
                    <a:gd name="connsiteY5" fmla="*/ 1348793 h 1348793"/>
                    <a:gd name="connsiteX0" fmla="*/ 0 w 1816892"/>
                    <a:gd name="connsiteY0" fmla="*/ 1348793 h 1352548"/>
                    <a:gd name="connsiteX1" fmla="*/ 1360884 w 1816892"/>
                    <a:gd name="connsiteY1" fmla="*/ 0 h 1352548"/>
                    <a:gd name="connsiteX2" fmla="*/ 1816892 w 1816892"/>
                    <a:gd name="connsiteY2" fmla="*/ 251037 h 1352548"/>
                    <a:gd name="connsiteX3" fmla="*/ 1642712 w 1816892"/>
                    <a:gd name="connsiteY3" fmla="*/ 657223 h 1352548"/>
                    <a:gd name="connsiteX4" fmla="*/ 929036 w 1816892"/>
                    <a:gd name="connsiteY4" fmla="*/ 1352548 h 1352548"/>
                    <a:gd name="connsiteX5" fmla="*/ 0 w 1816892"/>
                    <a:gd name="connsiteY5" fmla="*/ 1348793 h 1352548"/>
                    <a:gd name="connsiteX0" fmla="*/ 0 w 1642712"/>
                    <a:gd name="connsiteY0" fmla="*/ 1348793 h 1352548"/>
                    <a:gd name="connsiteX1" fmla="*/ 1360884 w 1642712"/>
                    <a:gd name="connsiteY1" fmla="*/ 0 h 1352548"/>
                    <a:gd name="connsiteX2" fmla="*/ 1640680 w 1642712"/>
                    <a:gd name="connsiteY2" fmla="*/ 1005 h 1352548"/>
                    <a:gd name="connsiteX3" fmla="*/ 1642712 w 1642712"/>
                    <a:gd name="connsiteY3" fmla="*/ 657223 h 1352548"/>
                    <a:gd name="connsiteX4" fmla="*/ 929036 w 1642712"/>
                    <a:gd name="connsiteY4" fmla="*/ 1352548 h 1352548"/>
                    <a:gd name="connsiteX5" fmla="*/ 0 w 1642712"/>
                    <a:gd name="connsiteY5" fmla="*/ 1348793 h 1352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2712" h="1352548">
                      <a:moveTo>
                        <a:pt x="0" y="1348793"/>
                      </a:moveTo>
                      <a:lnTo>
                        <a:pt x="1360884" y="0"/>
                      </a:lnTo>
                      <a:lnTo>
                        <a:pt x="1640680" y="1005"/>
                      </a:lnTo>
                      <a:cubicBezTo>
                        <a:pt x="1641357" y="219744"/>
                        <a:pt x="1642035" y="438484"/>
                        <a:pt x="1642712" y="657223"/>
                      </a:cubicBezTo>
                      <a:lnTo>
                        <a:pt x="929036" y="1352548"/>
                      </a:lnTo>
                      <a:lnTo>
                        <a:pt x="0" y="1348793"/>
                      </a:lnTo>
                      <a:close/>
                    </a:path>
                  </a:pathLst>
                </a:custGeom>
                <a:solidFill>
                  <a:srgbClr val="53C4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Равнобедренный треугольник 4"/>
                <p:cNvSpPr/>
                <p:nvPr/>
              </p:nvSpPr>
              <p:spPr>
                <a:xfrm>
                  <a:off x="8705491" y="643512"/>
                  <a:ext cx="434579" cy="428627"/>
                </a:xfrm>
                <a:custGeom>
                  <a:avLst/>
                  <a:gdLst>
                    <a:gd name="connsiteX0" fmla="*/ 0 w 602457"/>
                    <a:gd name="connsiteY0" fmla="*/ 540544 h 540544"/>
                    <a:gd name="connsiteX1" fmla="*/ 301229 w 602457"/>
                    <a:gd name="connsiteY1" fmla="*/ 0 h 540544"/>
                    <a:gd name="connsiteX2" fmla="*/ 602457 w 602457"/>
                    <a:gd name="connsiteY2" fmla="*/ 540544 h 540544"/>
                    <a:gd name="connsiteX3" fmla="*/ 0 w 602457"/>
                    <a:gd name="connsiteY3" fmla="*/ 540544 h 540544"/>
                    <a:gd name="connsiteX0" fmla="*/ 0 w 606029"/>
                    <a:gd name="connsiteY0" fmla="*/ 428626 h 428626"/>
                    <a:gd name="connsiteX1" fmla="*/ 606029 w 606029"/>
                    <a:gd name="connsiteY1" fmla="*/ 0 h 428626"/>
                    <a:gd name="connsiteX2" fmla="*/ 602457 w 606029"/>
                    <a:gd name="connsiteY2" fmla="*/ 428626 h 428626"/>
                    <a:gd name="connsiteX3" fmla="*/ 0 w 606029"/>
                    <a:gd name="connsiteY3" fmla="*/ 428626 h 428626"/>
                    <a:gd name="connsiteX0" fmla="*/ 0 w 260747"/>
                    <a:gd name="connsiteY0" fmla="*/ 342901 h 428626"/>
                    <a:gd name="connsiteX1" fmla="*/ 260747 w 260747"/>
                    <a:gd name="connsiteY1" fmla="*/ 0 h 428626"/>
                    <a:gd name="connsiteX2" fmla="*/ 257175 w 260747"/>
                    <a:gd name="connsiteY2" fmla="*/ 428626 h 428626"/>
                    <a:gd name="connsiteX3" fmla="*/ 0 w 260747"/>
                    <a:gd name="connsiteY3" fmla="*/ 342901 h 428626"/>
                    <a:gd name="connsiteX0" fmla="*/ 0 w 434578"/>
                    <a:gd name="connsiteY0" fmla="*/ 428626 h 428626"/>
                    <a:gd name="connsiteX1" fmla="*/ 434578 w 434578"/>
                    <a:gd name="connsiteY1" fmla="*/ 0 h 428626"/>
                    <a:gd name="connsiteX2" fmla="*/ 431006 w 434578"/>
                    <a:gd name="connsiteY2" fmla="*/ 428626 h 428626"/>
                    <a:gd name="connsiteX3" fmla="*/ 0 w 434578"/>
                    <a:gd name="connsiteY3" fmla="*/ 428626 h 428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4578" h="428626">
                      <a:moveTo>
                        <a:pt x="0" y="428626"/>
                      </a:moveTo>
                      <a:lnTo>
                        <a:pt x="434578" y="0"/>
                      </a:lnTo>
                      <a:cubicBezTo>
                        <a:pt x="433387" y="142875"/>
                        <a:pt x="432197" y="285751"/>
                        <a:pt x="431006" y="428626"/>
                      </a:cubicBezTo>
                      <a:lnTo>
                        <a:pt x="0" y="428626"/>
                      </a:lnTo>
                      <a:close/>
                    </a:path>
                  </a:pathLst>
                </a:custGeom>
                <a:solidFill>
                  <a:srgbClr val="2088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рямоугольник 1"/>
                <p:cNvSpPr/>
                <p:nvPr/>
              </p:nvSpPr>
              <p:spPr>
                <a:xfrm>
                  <a:off x="7298849" y="-8618"/>
                  <a:ext cx="744012" cy="533092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36648 w 736145"/>
                    <a:gd name="connsiteY0" fmla="*/ 0 h 532437"/>
                    <a:gd name="connsiteX1" fmla="*/ 736145 w 736145"/>
                    <a:gd name="connsiteY1" fmla="*/ 1784 h 532437"/>
                    <a:gd name="connsiteX2" fmla="*/ 206531 w 736145"/>
                    <a:gd name="connsiteY2" fmla="*/ 521300 h 532437"/>
                    <a:gd name="connsiteX3" fmla="*/ 0 w 736145"/>
                    <a:gd name="connsiteY3" fmla="*/ 532437 h 532437"/>
                    <a:gd name="connsiteX4" fmla="*/ 536648 w 736145"/>
                    <a:gd name="connsiteY4" fmla="*/ 0 h 532437"/>
                    <a:gd name="connsiteX0" fmla="*/ 536648 w 736145"/>
                    <a:gd name="connsiteY0" fmla="*/ 0 h 532437"/>
                    <a:gd name="connsiteX1" fmla="*/ 736145 w 736145"/>
                    <a:gd name="connsiteY1" fmla="*/ 1784 h 532437"/>
                    <a:gd name="connsiteX2" fmla="*/ 194734 w 736145"/>
                    <a:gd name="connsiteY2" fmla="*/ 529163 h 532437"/>
                    <a:gd name="connsiteX3" fmla="*/ 0 w 736145"/>
                    <a:gd name="connsiteY3" fmla="*/ 532437 h 532437"/>
                    <a:gd name="connsiteX4" fmla="*/ 536648 w 736145"/>
                    <a:gd name="connsiteY4" fmla="*/ 0 h 532437"/>
                    <a:gd name="connsiteX0" fmla="*/ 536648 w 736145"/>
                    <a:gd name="connsiteY0" fmla="*/ 0 h 537026"/>
                    <a:gd name="connsiteX1" fmla="*/ 736145 w 736145"/>
                    <a:gd name="connsiteY1" fmla="*/ 1784 h 537026"/>
                    <a:gd name="connsiteX2" fmla="*/ 202599 w 736145"/>
                    <a:gd name="connsiteY2" fmla="*/ 537026 h 537026"/>
                    <a:gd name="connsiteX3" fmla="*/ 0 w 736145"/>
                    <a:gd name="connsiteY3" fmla="*/ 532437 h 537026"/>
                    <a:gd name="connsiteX4" fmla="*/ 536648 w 736145"/>
                    <a:gd name="connsiteY4" fmla="*/ 0 h 537026"/>
                    <a:gd name="connsiteX0" fmla="*/ 532716 w 732213"/>
                    <a:gd name="connsiteY0" fmla="*/ 0 h 537026"/>
                    <a:gd name="connsiteX1" fmla="*/ 732213 w 732213"/>
                    <a:gd name="connsiteY1" fmla="*/ 1784 h 537026"/>
                    <a:gd name="connsiteX2" fmla="*/ 198667 w 732213"/>
                    <a:gd name="connsiteY2" fmla="*/ 537026 h 537026"/>
                    <a:gd name="connsiteX3" fmla="*/ 0 w 732213"/>
                    <a:gd name="connsiteY3" fmla="*/ 477391 h 537026"/>
                    <a:gd name="connsiteX4" fmla="*/ 532716 w 732213"/>
                    <a:gd name="connsiteY4" fmla="*/ 0 h 537026"/>
                    <a:gd name="connsiteX0" fmla="*/ 532716 w 732213"/>
                    <a:gd name="connsiteY0" fmla="*/ 0 h 477391"/>
                    <a:gd name="connsiteX1" fmla="*/ 732213 w 732213"/>
                    <a:gd name="connsiteY1" fmla="*/ 1784 h 477391"/>
                    <a:gd name="connsiteX2" fmla="*/ 273374 w 732213"/>
                    <a:gd name="connsiteY2" fmla="*/ 470183 h 477391"/>
                    <a:gd name="connsiteX3" fmla="*/ 0 w 732213"/>
                    <a:gd name="connsiteY3" fmla="*/ 477391 h 477391"/>
                    <a:gd name="connsiteX4" fmla="*/ 532716 w 732213"/>
                    <a:gd name="connsiteY4" fmla="*/ 0 h 477391"/>
                    <a:gd name="connsiteX0" fmla="*/ 516988 w 716485"/>
                    <a:gd name="connsiteY0" fmla="*/ 0 h 536371"/>
                    <a:gd name="connsiteX1" fmla="*/ 716485 w 716485"/>
                    <a:gd name="connsiteY1" fmla="*/ 1784 h 536371"/>
                    <a:gd name="connsiteX2" fmla="*/ 257646 w 716485"/>
                    <a:gd name="connsiteY2" fmla="*/ 470183 h 536371"/>
                    <a:gd name="connsiteX3" fmla="*/ 0 w 716485"/>
                    <a:gd name="connsiteY3" fmla="*/ 536371 h 536371"/>
                    <a:gd name="connsiteX4" fmla="*/ 516988 w 716485"/>
                    <a:gd name="connsiteY4" fmla="*/ 0 h 536371"/>
                    <a:gd name="connsiteX0" fmla="*/ 516988 w 716485"/>
                    <a:gd name="connsiteY0" fmla="*/ 0 h 536371"/>
                    <a:gd name="connsiteX1" fmla="*/ 716485 w 716485"/>
                    <a:gd name="connsiteY1" fmla="*/ 1784 h 536371"/>
                    <a:gd name="connsiteX2" fmla="*/ 198667 w 716485"/>
                    <a:gd name="connsiteY2" fmla="*/ 533095 h 536371"/>
                    <a:gd name="connsiteX3" fmla="*/ 0 w 716485"/>
                    <a:gd name="connsiteY3" fmla="*/ 536371 h 536371"/>
                    <a:gd name="connsiteX4" fmla="*/ 516988 w 716485"/>
                    <a:gd name="connsiteY4" fmla="*/ 0 h 536371"/>
                    <a:gd name="connsiteX0" fmla="*/ 513056 w 712553"/>
                    <a:gd name="connsiteY0" fmla="*/ 0 h 533095"/>
                    <a:gd name="connsiteX1" fmla="*/ 712553 w 712553"/>
                    <a:gd name="connsiteY1" fmla="*/ 1784 h 533095"/>
                    <a:gd name="connsiteX2" fmla="*/ 194735 w 712553"/>
                    <a:gd name="connsiteY2" fmla="*/ 533095 h 533095"/>
                    <a:gd name="connsiteX3" fmla="*/ 0 w 712553"/>
                    <a:gd name="connsiteY3" fmla="*/ 532439 h 533095"/>
                    <a:gd name="connsiteX4" fmla="*/ 513056 w 712553"/>
                    <a:gd name="connsiteY4" fmla="*/ 0 h 533095"/>
                    <a:gd name="connsiteX0" fmla="*/ 513056 w 712553"/>
                    <a:gd name="connsiteY0" fmla="*/ 0 h 532439"/>
                    <a:gd name="connsiteX1" fmla="*/ 712553 w 712553"/>
                    <a:gd name="connsiteY1" fmla="*/ 1784 h 532439"/>
                    <a:gd name="connsiteX2" fmla="*/ 210463 w 712553"/>
                    <a:gd name="connsiteY2" fmla="*/ 529163 h 532439"/>
                    <a:gd name="connsiteX3" fmla="*/ 0 w 712553"/>
                    <a:gd name="connsiteY3" fmla="*/ 532439 h 532439"/>
                    <a:gd name="connsiteX4" fmla="*/ 513056 w 712553"/>
                    <a:gd name="connsiteY4" fmla="*/ 0 h 532439"/>
                    <a:gd name="connsiteX0" fmla="*/ 501260 w 700757"/>
                    <a:gd name="connsiteY0" fmla="*/ 0 h 529163"/>
                    <a:gd name="connsiteX1" fmla="*/ 700757 w 700757"/>
                    <a:gd name="connsiteY1" fmla="*/ 1784 h 529163"/>
                    <a:gd name="connsiteX2" fmla="*/ 198667 w 700757"/>
                    <a:gd name="connsiteY2" fmla="*/ 529163 h 529163"/>
                    <a:gd name="connsiteX3" fmla="*/ 0 w 700757"/>
                    <a:gd name="connsiteY3" fmla="*/ 528507 h 529163"/>
                    <a:gd name="connsiteX4" fmla="*/ 501260 w 700757"/>
                    <a:gd name="connsiteY4" fmla="*/ 0 h 529163"/>
                    <a:gd name="connsiteX0" fmla="*/ 493395 w 692892"/>
                    <a:gd name="connsiteY0" fmla="*/ 0 h 529163"/>
                    <a:gd name="connsiteX1" fmla="*/ 692892 w 692892"/>
                    <a:gd name="connsiteY1" fmla="*/ 1784 h 529163"/>
                    <a:gd name="connsiteX2" fmla="*/ 190802 w 692892"/>
                    <a:gd name="connsiteY2" fmla="*/ 529163 h 529163"/>
                    <a:gd name="connsiteX3" fmla="*/ 0 w 692892"/>
                    <a:gd name="connsiteY3" fmla="*/ 524576 h 529163"/>
                    <a:gd name="connsiteX4" fmla="*/ 493395 w 692892"/>
                    <a:gd name="connsiteY4" fmla="*/ 0 h 529163"/>
                    <a:gd name="connsiteX0" fmla="*/ 493395 w 692892"/>
                    <a:gd name="connsiteY0" fmla="*/ 0 h 525230"/>
                    <a:gd name="connsiteX1" fmla="*/ 692892 w 692892"/>
                    <a:gd name="connsiteY1" fmla="*/ 1784 h 525230"/>
                    <a:gd name="connsiteX2" fmla="*/ 190802 w 692892"/>
                    <a:gd name="connsiteY2" fmla="*/ 525230 h 525230"/>
                    <a:gd name="connsiteX3" fmla="*/ 0 w 692892"/>
                    <a:gd name="connsiteY3" fmla="*/ 524576 h 525230"/>
                    <a:gd name="connsiteX4" fmla="*/ 493395 w 692892"/>
                    <a:gd name="connsiteY4" fmla="*/ 0 h 525230"/>
                    <a:gd name="connsiteX0" fmla="*/ 524851 w 724348"/>
                    <a:gd name="connsiteY0" fmla="*/ 0 h 532439"/>
                    <a:gd name="connsiteX1" fmla="*/ 724348 w 724348"/>
                    <a:gd name="connsiteY1" fmla="*/ 1784 h 532439"/>
                    <a:gd name="connsiteX2" fmla="*/ 222258 w 724348"/>
                    <a:gd name="connsiteY2" fmla="*/ 525230 h 532439"/>
                    <a:gd name="connsiteX3" fmla="*/ 0 w 724348"/>
                    <a:gd name="connsiteY3" fmla="*/ 532439 h 532439"/>
                    <a:gd name="connsiteX4" fmla="*/ 524851 w 724348"/>
                    <a:gd name="connsiteY4" fmla="*/ 0 h 532439"/>
                    <a:gd name="connsiteX0" fmla="*/ 544512 w 744009"/>
                    <a:gd name="connsiteY0" fmla="*/ 0 h 532439"/>
                    <a:gd name="connsiteX1" fmla="*/ 744009 w 744009"/>
                    <a:gd name="connsiteY1" fmla="*/ 1784 h 532439"/>
                    <a:gd name="connsiteX2" fmla="*/ 241919 w 744009"/>
                    <a:gd name="connsiteY2" fmla="*/ 525230 h 532439"/>
                    <a:gd name="connsiteX3" fmla="*/ 0 w 744009"/>
                    <a:gd name="connsiteY3" fmla="*/ 532439 h 532439"/>
                    <a:gd name="connsiteX4" fmla="*/ 544512 w 744009"/>
                    <a:gd name="connsiteY4" fmla="*/ 0 h 532439"/>
                    <a:gd name="connsiteX0" fmla="*/ 544512 w 744009"/>
                    <a:gd name="connsiteY0" fmla="*/ 0 h 533093"/>
                    <a:gd name="connsiteX1" fmla="*/ 744009 w 744009"/>
                    <a:gd name="connsiteY1" fmla="*/ 1784 h 533093"/>
                    <a:gd name="connsiteX2" fmla="*/ 206532 w 744009"/>
                    <a:gd name="connsiteY2" fmla="*/ 533093 h 533093"/>
                    <a:gd name="connsiteX3" fmla="*/ 0 w 744009"/>
                    <a:gd name="connsiteY3" fmla="*/ 532439 h 533093"/>
                    <a:gd name="connsiteX4" fmla="*/ 544512 w 744009"/>
                    <a:gd name="connsiteY4" fmla="*/ 0 h 53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009" h="533093">
                      <a:moveTo>
                        <a:pt x="544512" y="0"/>
                      </a:moveTo>
                      <a:lnTo>
                        <a:pt x="744009" y="1784"/>
                      </a:lnTo>
                      <a:lnTo>
                        <a:pt x="206532" y="533093"/>
                      </a:lnTo>
                      <a:lnTo>
                        <a:pt x="0" y="532439"/>
                      </a:lnTo>
                      <a:lnTo>
                        <a:pt x="544512" y="0"/>
                      </a:lnTo>
                      <a:close/>
                    </a:path>
                  </a:pathLst>
                </a:custGeom>
                <a:solidFill>
                  <a:srgbClr val="A3D3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2" name="Прямоугольник 1"/>
              <p:cNvSpPr/>
              <p:nvPr/>
            </p:nvSpPr>
            <p:spPr>
              <a:xfrm>
                <a:off x="178819" y="692382"/>
                <a:ext cx="576365" cy="47700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20631 w 872516"/>
                  <a:gd name="connsiteY0" fmla="*/ 597 h 876703"/>
                  <a:gd name="connsiteX1" fmla="*/ 872516 w 872516"/>
                  <a:gd name="connsiteY1" fmla="*/ 0 h 876703"/>
                  <a:gd name="connsiteX2" fmla="*/ 1 w 872516"/>
                  <a:gd name="connsiteY2" fmla="*/ 876703 h 876703"/>
                  <a:gd name="connsiteX3" fmla="*/ 108901 w 872516"/>
                  <a:gd name="connsiteY3" fmla="*/ 606076 h 876703"/>
                  <a:gd name="connsiteX4" fmla="*/ 620631 w 872516"/>
                  <a:gd name="connsiteY4" fmla="*/ 597 h 876703"/>
                  <a:gd name="connsiteX0" fmla="*/ 769745 w 1021630"/>
                  <a:gd name="connsiteY0" fmla="*/ 597 h 876703"/>
                  <a:gd name="connsiteX1" fmla="*/ 1021630 w 1021630"/>
                  <a:gd name="connsiteY1" fmla="*/ 0 h 876703"/>
                  <a:gd name="connsiteX2" fmla="*/ 149115 w 1021630"/>
                  <a:gd name="connsiteY2" fmla="*/ 876703 h 876703"/>
                  <a:gd name="connsiteX3" fmla="*/ 0 w 1021630"/>
                  <a:gd name="connsiteY3" fmla="*/ 773307 h 876703"/>
                  <a:gd name="connsiteX4" fmla="*/ 769745 w 1021630"/>
                  <a:gd name="connsiteY4" fmla="*/ 597 h 876703"/>
                  <a:gd name="connsiteX0" fmla="*/ 769745 w 1021630"/>
                  <a:gd name="connsiteY0" fmla="*/ 597 h 773307"/>
                  <a:gd name="connsiteX1" fmla="*/ 1021630 w 1021630"/>
                  <a:gd name="connsiteY1" fmla="*/ 0 h 773307"/>
                  <a:gd name="connsiteX2" fmla="*/ 211230 w 1021630"/>
                  <a:gd name="connsiteY2" fmla="*/ 680803 h 773307"/>
                  <a:gd name="connsiteX3" fmla="*/ 0 w 1021630"/>
                  <a:gd name="connsiteY3" fmla="*/ 773307 h 773307"/>
                  <a:gd name="connsiteX4" fmla="*/ 769745 w 1021630"/>
                  <a:gd name="connsiteY4" fmla="*/ 597 h 773307"/>
                  <a:gd name="connsiteX0" fmla="*/ 769745 w 1021630"/>
                  <a:gd name="connsiteY0" fmla="*/ 597 h 776363"/>
                  <a:gd name="connsiteX1" fmla="*/ 1021630 w 1021630"/>
                  <a:gd name="connsiteY1" fmla="*/ 0 h 776363"/>
                  <a:gd name="connsiteX2" fmla="*/ 192117 w 1021630"/>
                  <a:gd name="connsiteY2" fmla="*/ 776363 h 776363"/>
                  <a:gd name="connsiteX3" fmla="*/ 0 w 1021630"/>
                  <a:gd name="connsiteY3" fmla="*/ 773307 h 776363"/>
                  <a:gd name="connsiteX4" fmla="*/ 769745 w 1021630"/>
                  <a:gd name="connsiteY4" fmla="*/ 597 h 776363"/>
                  <a:gd name="connsiteX0" fmla="*/ 769745 w 1021630"/>
                  <a:gd name="connsiteY0" fmla="*/ 597 h 781142"/>
                  <a:gd name="connsiteX1" fmla="*/ 1021630 w 1021630"/>
                  <a:gd name="connsiteY1" fmla="*/ 0 h 781142"/>
                  <a:gd name="connsiteX2" fmla="*/ 201673 w 1021630"/>
                  <a:gd name="connsiteY2" fmla="*/ 781142 h 781142"/>
                  <a:gd name="connsiteX3" fmla="*/ 0 w 1021630"/>
                  <a:gd name="connsiteY3" fmla="*/ 773307 h 781142"/>
                  <a:gd name="connsiteX4" fmla="*/ 769745 w 1021630"/>
                  <a:gd name="connsiteY4" fmla="*/ 597 h 781142"/>
                  <a:gd name="connsiteX0" fmla="*/ 798413 w 1050298"/>
                  <a:gd name="connsiteY0" fmla="*/ 597 h 787641"/>
                  <a:gd name="connsiteX1" fmla="*/ 1050298 w 1050298"/>
                  <a:gd name="connsiteY1" fmla="*/ 0 h 787641"/>
                  <a:gd name="connsiteX2" fmla="*/ 230341 w 1050298"/>
                  <a:gd name="connsiteY2" fmla="*/ 781142 h 787641"/>
                  <a:gd name="connsiteX3" fmla="*/ 0 w 1050298"/>
                  <a:gd name="connsiteY3" fmla="*/ 787641 h 787641"/>
                  <a:gd name="connsiteX4" fmla="*/ 798413 w 105029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30341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46490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62217 w 1026408"/>
                  <a:gd name="connsiteY2" fmla="*/ 785075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82685 w 1010680"/>
                  <a:gd name="connsiteY0" fmla="*/ 597 h 787641"/>
                  <a:gd name="connsiteX1" fmla="*/ 1010680 w 1010680"/>
                  <a:gd name="connsiteY1" fmla="*/ 0 h 787641"/>
                  <a:gd name="connsiteX2" fmla="*/ 246489 w 1010680"/>
                  <a:gd name="connsiteY2" fmla="*/ 785075 h 787641"/>
                  <a:gd name="connsiteX3" fmla="*/ 0 w 1010680"/>
                  <a:gd name="connsiteY3" fmla="*/ 787641 h 787641"/>
                  <a:gd name="connsiteX4" fmla="*/ 782685 w 1010680"/>
                  <a:gd name="connsiteY4" fmla="*/ 597 h 787641"/>
                  <a:gd name="connsiteX0" fmla="*/ 759092 w 987087"/>
                  <a:gd name="connsiteY0" fmla="*/ 597 h 787641"/>
                  <a:gd name="connsiteX1" fmla="*/ 987087 w 987087"/>
                  <a:gd name="connsiteY1" fmla="*/ 0 h 787641"/>
                  <a:gd name="connsiteX2" fmla="*/ 222896 w 987087"/>
                  <a:gd name="connsiteY2" fmla="*/ 785075 h 787641"/>
                  <a:gd name="connsiteX3" fmla="*/ 0 w 987087"/>
                  <a:gd name="connsiteY3" fmla="*/ 787641 h 787641"/>
                  <a:gd name="connsiteX4" fmla="*/ 759092 w 987087"/>
                  <a:gd name="connsiteY4" fmla="*/ 597 h 787641"/>
                  <a:gd name="connsiteX0" fmla="*/ 786617 w 987087"/>
                  <a:gd name="connsiteY0" fmla="*/ 598 h 787641"/>
                  <a:gd name="connsiteX1" fmla="*/ 987087 w 987087"/>
                  <a:gd name="connsiteY1" fmla="*/ 0 h 787641"/>
                  <a:gd name="connsiteX2" fmla="*/ 222896 w 987087"/>
                  <a:gd name="connsiteY2" fmla="*/ 785075 h 787641"/>
                  <a:gd name="connsiteX3" fmla="*/ 0 w 987087"/>
                  <a:gd name="connsiteY3" fmla="*/ 787641 h 787641"/>
                  <a:gd name="connsiteX4" fmla="*/ 786617 w 987087"/>
                  <a:gd name="connsiteY4" fmla="*/ 598 h 787641"/>
                  <a:gd name="connsiteX0" fmla="*/ 786617 w 987087"/>
                  <a:gd name="connsiteY0" fmla="*/ 598 h 787641"/>
                  <a:gd name="connsiteX1" fmla="*/ 987087 w 987087"/>
                  <a:gd name="connsiteY1" fmla="*/ 0 h 787641"/>
                  <a:gd name="connsiteX2" fmla="*/ 246486 w 987087"/>
                  <a:gd name="connsiteY2" fmla="*/ 781143 h 787641"/>
                  <a:gd name="connsiteX3" fmla="*/ 0 w 987087"/>
                  <a:gd name="connsiteY3" fmla="*/ 787641 h 787641"/>
                  <a:gd name="connsiteX4" fmla="*/ 786617 w 987087"/>
                  <a:gd name="connsiteY4" fmla="*/ 598 h 787641"/>
                  <a:gd name="connsiteX0" fmla="*/ 751230 w 951700"/>
                  <a:gd name="connsiteY0" fmla="*/ 598 h 787641"/>
                  <a:gd name="connsiteX1" fmla="*/ 951700 w 951700"/>
                  <a:gd name="connsiteY1" fmla="*/ 0 h 787641"/>
                  <a:gd name="connsiteX2" fmla="*/ 211099 w 951700"/>
                  <a:gd name="connsiteY2" fmla="*/ 781143 h 787641"/>
                  <a:gd name="connsiteX3" fmla="*/ 0 w 951700"/>
                  <a:gd name="connsiteY3" fmla="*/ 787641 h 787641"/>
                  <a:gd name="connsiteX4" fmla="*/ 751230 w 951700"/>
                  <a:gd name="connsiteY4" fmla="*/ 598 h 78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700" h="787641">
                    <a:moveTo>
                      <a:pt x="751230" y="598"/>
                    </a:moveTo>
                    <a:lnTo>
                      <a:pt x="951700" y="0"/>
                    </a:lnTo>
                    <a:lnTo>
                      <a:pt x="211099" y="781143"/>
                    </a:lnTo>
                    <a:lnTo>
                      <a:pt x="0" y="787641"/>
                    </a:lnTo>
                    <a:lnTo>
                      <a:pt x="751230" y="598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1"/>
              <p:cNvSpPr/>
              <p:nvPr/>
            </p:nvSpPr>
            <p:spPr>
              <a:xfrm>
                <a:off x="543669" y="690002"/>
                <a:ext cx="625010" cy="316489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20631 w 872516"/>
                  <a:gd name="connsiteY0" fmla="*/ 597 h 876703"/>
                  <a:gd name="connsiteX1" fmla="*/ 872516 w 872516"/>
                  <a:gd name="connsiteY1" fmla="*/ 0 h 876703"/>
                  <a:gd name="connsiteX2" fmla="*/ 1 w 872516"/>
                  <a:gd name="connsiteY2" fmla="*/ 876703 h 876703"/>
                  <a:gd name="connsiteX3" fmla="*/ 108901 w 872516"/>
                  <a:gd name="connsiteY3" fmla="*/ 606076 h 876703"/>
                  <a:gd name="connsiteX4" fmla="*/ 620631 w 872516"/>
                  <a:gd name="connsiteY4" fmla="*/ 597 h 876703"/>
                  <a:gd name="connsiteX0" fmla="*/ 769745 w 1021630"/>
                  <a:gd name="connsiteY0" fmla="*/ 597 h 876703"/>
                  <a:gd name="connsiteX1" fmla="*/ 1021630 w 1021630"/>
                  <a:gd name="connsiteY1" fmla="*/ 0 h 876703"/>
                  <a:gd name="connsiteX2" fmla="*/ 149115 w 1021630"/>
                  <a:gd name="connsiteY2" fmla="*/ 876703 h 876703"/>
                  <a:gd name="connsiteX3" fmla="*/ 0 w 1021630"/>
                  <a:gd name="connsiteY3" fmla="*/ 773307 h 876703"/>
                  <a:gd name="connsiteX4" fmla="*/ 769745 w 1021630"/>
                  <a:gd name="connsiteY4" fmla="*/ 597 h 876703"/>
                  <a:gd name="connsiteX0" fmla="*/ 769745 w 1021630"/>
                  <a:gd name="connsiteY0" fmla="*/ 597 h 773307"/>
                  <a:gd name="connsiteX1" fmla="*/ 1021630 w 1021630"/>
                  <a:gd name="connsiteY1" fmla="*/ 0 h 773307"/>
                  <a:gd name="connsiteX2" fmla="*/ 211230 w 1021630"/>
                  <a:gd name="connsiteY2" fmla="*/ 680803 h 773307"/>
                  <a:gd name="connsiteX3" fmla="*/ 0 w 1021630"/>
                  <a:gd name="connsiteY3" fmla="*/ 773307 h 773307"/>
                  <a:gd name="connsiteX4" fmla="*/ 769745 w 1021630"/>
                  <a:gd name="connsiteY4" fmla="*/ 597 h 773307"/>
                  <a:gd name="connsiteX0" fmla="*/ 769745 w 1021630"/>
                  <a:gd name="connsiteY0" fmla="*/ 597 h 776363"/>
                  <a:gd name="connsiteX1" fmla="*/ 1021630 w 1021630"/>
                  <a:gd name="connsiteY1" fmla="*/ 0 h 776363"/>
                  <a:gd name="connsiteX2" fmla="*/ 192117 w 1021630"/>
                  <a:gd name="connsiteY2" fmla="*/ 776363 h 776363"/>
                  <a:gd name="connsiteX3" fmla="*/ 0 w 1021630"/>
                  <a:gd name="connsiteY3" fmla="*/ 773307 h 776363"/>
                  <a:gd name="connsiteX4" fmla="*/ 769745 w 1021630"/>
                  <a:gd name="connsiteY4" fmla="*/ 597 h 776363"/>
                  <a:gd name="connsiteX0" fmla="*/ 769745 w 1021630"/>
                  <a:gd name="connsiteY0" fmla="*/ 597 h 781142"/>
                  <a:gd name="connsiteX1" fmla="*/ 1021630 w 1021630"/>
                  <a:gd name="connsiteY1" fmla="*/ 0 h 781142"/>
                  <a:gd name="connsiteX2" fmla="*/ 201673 w 1021630"/>
                  <a:gd name="connsiteY2" fmla="*/ 781142 h 781142"/>
                  <a:gd name="connsiteX3" fmla="*/ 0 w 1021630"/>
                  <a:gd name="connsiteY3" fmla="*/ 773307 h 781142"/>
                  <a:gd name="connsiteX4" fmla="*/ 769745 w 1021630"/>
                  <a:gd name="connsiteY4" fmla="*/ 597 h 781142"/>
                  <a:gd name="connsiteX0" fmla="*/ 798413 w 1050298"/>
                  <a:gd name="connsiteY0" fmla="*/ 597 h 787641"/>
                  <a:gd name="connsiteX1" fmla="*/ 1050298 w 1050298"/>
                  <a:gd name="connsiteY1" fmla="*/ 0 h 787641"/>
                  <a:gd name="connsiteX2" fmla="*/ 230341 w 1050298"/>
                  <a:gd name="connsiteY2" fmla="*/ 781142 h 787641"/>
                  <a:gd name="connsiteX3" fmla="*/ 0 w 1050298"/>
                  <a:gd name="connsiteY3" fmla="*/ 787641 h 787641"/>
                  <a:gd name="connsiteX4" fmla="*/ 798413 w 105029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30341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46490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361487"/>
                  <a:gd name="connsiteY0" fmla="*/ -1 h 787043"/>
                  <a:gd name="connsiteX1" fmla="*/ 1361487 w 1361487"/>
                  <a:gd name="connsiteY1" fmla="*/ 3439 h 787043"/>
                  <a:gd name="connsiteX2" fmla="*/ 246490 w 1361487"/>
                  <a:gd name="connsiteY2" fmla="*/ 780544 h 787043"/>
                  <a:gd name="connsiteX3" fmla="*/ 0 w 1361487"/>
                  <a:gd name="connsiteY3" fmla="*/ 787043 h 787043"/>
                  <a:gd name="connsiteX4" fmla="*/ 798413 w 1361487"/>
                  <a:gd name="connsiteY4" fmla="*/ -1 h 787043"/>
                  <a:gd name="connsiteX0" fmla="*/ 798413 w 1361487"/>
                  <a:gd name="connsiteY0" fmla="*/ 1 h 787045"/>
                  <a:gd name="connsiteX1" fmla="*/ 1361487 w 1361487"/>
                  <a:gd name="connsiteY1" fmla="*/ 3441 h 787045"/>
                  <a:gd name="connsiteX2" fmla="*/ 823791 w 1361487"/>
                  <a:gd name="connsiteY2" fmla="*/ 538320 h 787045"/>
                  <a:gd name="connsiteX3" fmla="*/ 0 w 1361487"/>
                  <a:gd name="connsiteY3" fmla="*/ 787045 h 787045"/>
                  <a:gd name="connsiteX4" fmla="*/ 798413 w 1361487"/>
                  <a:gd name="connsiteY4" fmla="*/ 1 h 787045"/>
                  <a:gd name="connsiteX0" fmla="*/ 108071 w 671145"/>
                  <a:gd name="connsiteY0" fmla="*/ -1 h 538318"/>
                  <a:gd name="connsiteX1" fmla="*/ 671145 w 671145"/>
                  <a:gd name="connsiteY1" fmla="*/ 3439 h 538318"/>
                  <a:gd name="connsiteX2" fmla="*/ 133449 w 671145"/>
                  <a:gd name="connsiteY2" fmla="*/ 538318 h 538318"/>
                  <a:gd name="connsiteX3" fmla="*/ 0 w 671145"/>
                  <a:gd name="connsiteY3" fmla="*/ 355075 h 538318"/>
                  <a:gd name="connsiteX4" fmla="*/ 108071 w 671145"/>
                  <a:gd name="connsiteY4" fmla="*/ -1 h 538318"/>
                  <a:gd name="connsiteX0" fmla="*/ 527928 w 1091002"/>
                  <a:gd name="connsiteY0" fmla="*/ 1 h 538320"/>
                  <a:gd name="connsiteX1" fmla="*/ 1091002 w 1091002"/>
                  <a:gd name="connsiteY1" fmla="*/ 3441 h 538320"/>
                  <a:gd name="connsiteX2" fmla="*/ 553306 w 1091002"/>
                  <a:gd name="connsiteY2" fmla="*/ 538320 h 538320"/>
                  <a:gd name="connsiteX3" fmla="*/ 0 w 1091002"/>
                  <a:gd name="connsiteY3" fmla="*/ 536745 h 538320"/>
                  <a:gd name="connsiteX4" fmla="*/ 527928 w 1091002"/>
                  <a:gd name="connsiteY4" fmla="*/ 1 h 538320"/>
                  <a:gd name="connsiteX0" fmla="*/ 527928 w 1091002"/>
                  <a:gd name="connsiteY0" fmla="*/ -1 h 536743"/>
                  <a:gd name="connsiteX1" fmla="*/ 1091002 w 1091002"/>
                  <a:gd name="connsiteY1" fmla="*/ 3439 h 536743"/>
                  <a:gd name="connsiteX2" fmla="*/ 572967 w 1091002"/>
                  <a:gd name="connsiteY2" fmla="*/ 522590 h 536743"/>
                  <a:gd name="connsiteX3" fmla="*/ 0 w 1091002"/>
                  <a:gd name="connsiteY3" fmla="*/ 536743 h 536743"/>
                  <a:gd name="connsiteX4" fmla="*/ 527928 w 1091002"/>
                  <a:gd name="connsiteY4" fmla="*/ -1 h 536743"/>
                  <a:gd name="connsiteX0" fmla="*/ 508269 w 1071343"/>
                  <a:gd name="connsiteY0" fmla="*/ 1 h 522592"/>
                  <a:gd name="connsiteX1" fmla="*/ 1071343 w 1071343"/>
                  <a:gd name="connsiteY1" fmla="*/ 3441 h 522592"/>
                  <a:gd name="connsiteX2" fmla="*/ 553308 w 1071343"/>
                  <a:gd name="connsiteY2" fmla="*/ 522592 h 522592"/>
                  <a:gd name="connsiteX3" fmla="*/ 0 w 1071343"/>
                  <a:gd name="connsiteY3" fmla="*/ 521017 h 522592"/>
                  <a:gd name="connsiteX4" fmla="*/ 508269 w 1071343"/>
                  <a:gd name="connsiteY4" fmla="*/ 1 h 522592"/>
                  <a:gd name="connsiteX0" fmla="*/ 535794 w 1071343"/>
                  <a:gd name="connsiteY0" fmla="*/ 0 h 522590"/>
                  <a:gd name="connsiteX1" fmla="*/ 1071343 w 1071343"/>
                  <a:gd name="connsiteY1" fmla="*/ 3439 h 522590"/>
                  <a:gd name="connsiteX2" fmla="*/ 553308 w 1071343"/>
                  <a:gd name="connsiteY2" fmla="*/ 522590 h 522590"/>
                  <a:gd name="connsiteX3" fmla="*/ 0 w 1071343"/>
                  <a:gd name="connsiteY3" fmla="*/ 521015 h 522590"/>
                  <a:gd name="connsiteX4" fmla="*/ 535794 w 1071343"/>
                  <a:gd name="connsiteY4" fmla="*/ 0 h 522590"/>
                  <a:gd name="connsiteX0" fmla="*/ 496475 w 1032024"/>
                  <a:gd name="connsiteY0" fmla="*/ 0 h 522590"/>
                  <a:gd name="connsiteX1" fmla="*/ 1032024 w 1032024"/>
                  <a:gd name="connsiteY1" fmla="*/ 3439 h 522590"/>
                  <a:gd name="connsiteX2" fmla="*/ 513989 w 1032024"/>
                  <a:gd name="connsiteY2" fmla="*/ 522590 h 522590"/>
                  <a:gd name="connsiteX3" fmla="*/ 0 w 1032024"/>
                  <a:gd name="connsiteY3" fmla="*/ 521015 h 522590"/>
                  <a:gd name="connsiteX4" fmla="*/ 496475 w 1032024"/>
                  <a:gd name="connsiteY4" fmla="*/ 0 h 52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024" h="522590">
                    <a:moveTo>
                      <a:pt x="496475" y="0"/>
                    </a:moveTo>
                    <a:lnTo>
                      <a:pt x="1032024" y="3439"/>
                    </a:lnTo>
                    <a:lnTo>
                      <a:pt x="513989" y="522590"/>
                    </a:lnTo>
                    <a:lnTo>
                      <a:pt x="0" y="521015"/>
                    </a:lnTo>
                    <a:lnTo>
                      <a:pt x="496475" y="0"/>
                    </a:lnTo>
                    <a:close/>
                  </a:path>
                </a:pathLst>
              </a:custGeom>
              <a:solidFill>
                <a:srgbClr val="2285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2381" y="4438676"/>
              <a:ext cx="9146315" cy="714651"/>
              <a:chOff x="2381" y="4435058"/>
              <a:chExt cx="9146315" cy="714651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2381" y="4897709"/>
                <a:ext cx="9141619" cy="252000"/>
              </a:xfrm>
              <a:prstGeom prst="rect">
                <a:avLst/>
              </a:pr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4"/>
              <p:cNvSpPr>
                <a:spLocks noChangeAspect="1"/>
              </p:cNvSpPr>
              <p:nvPr/>
            </p:nvSpPr>
            <p:spPr>
              <a:xfrm>
                <a:off x="9008944" y="5013812"/>
                <a:ext cx="135056" cy="133207"/>
              </a:xfrm>
              <a:custGeom>
                <a:avLst/>
                <a:gdLst>
                  <a:gd name="connsiteX0" fmla="*/ 0 w 602457"/>
                  <a:gd name="connsiteY0" fmla="*/ 540544 h 540544"/>
                  <a:gd name="connsiteX1" fmla="*/ 301229 w 602457"/>
                  <a:gd name="connsiteY1" fmla="*/ 0 h 540544"/>
                  <a:gd name="connsiteX2" fmla="*/ 602457 w 602457"/>
                  <a:gd name="connsiteY2" fmla="*/ 540544 h 540544"/>
                  <a:gd name="connsiteX3" fmla="*/ 0 w 602457"/>
                  <a:gd name="connsiteY3" fmla="*/ 540544 h 540544"/>
                  <a:gd name="connsiteX0" fmla="*/ 0 w 606029"/>
                  <a:gd name="connsiteY0" fmla="*/ 428626 h 428626"/>
                  <a:gd name="connsiteX1" fmla="*/ 606029 w 606029"/>
                  <a:gd name="connsiteY1" fmla="*/ 0 h 428626"/>
                  <a:gd name="connsiteX2" fmla="*/ 602457 w 606029"/>
                  <a:gd name="connsiteY2" fmla="*/ 428626 h 428626"/>
                  <a:gd name="connsiteX3" fmla="*/ 0 w 606029"/>
                  <a:gd name="connsiteY3" fmla="*/ 428626 h 428626"/>
                  <a:gd name="connsiteX0" fmla="*/ 0 w 260747"/>
                  <a:gd name="connsiteY0" fmla="*/ 342901 h 428626"/>
                  <a:gd name="connsiteX1" fmla="*/ 260747 w 260747"/>
                  <a:gd name="connsiteY1" fmla="*/ 0 h 428626"/>
                  <a:gd name="connsiteX2" fmla="*/ 257175 w 260747"/>
                  <a:gd name="connsiteY2" fmla="*/ 428626 h 428626"/>
                  <a:gd name="connsiteX3" fmla="*/ 0 w 260747"/>
                  <a:gd name="connsiteY3" fmla="*/ 342901 h 428626"/>
                  <a:gd name="connsiteX0" fmla="*/ 0 w 434578"/>
                  <a:gd name="connsiteY0" fmla="*/ 428626 h 428626"/>
                  <a:gd name="connsiteX1" fmla="*/ 434578 w 434578"/>
                  <a:gd name="connsiteY1" fmla="*/ 0 h 428626"/>
                  <a:gd name="connsiteX2" fmla="*/ 431006 w 434578"/>
                  <a:gd name="connsiteY2" fmla="*/ 428626 h 428626"/>
                  <a:gd name="connsiteX3" fmla="*/ 0 w 434578"/>
                  <a:gd name="connsiteY3" fmla="*/ 428626 h 42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578" h="428626">
                    <a:moveTo>
                      <a:pt x="0" y="428626"/>
                    </a:moveTo>
                    <a:lnTo>
                      <a:pt x="434578" y="0"/>
                    </a:lnTo>
                    <a:cubicBezTo>
                      <a:pt x="433387" y="142875"/>
                      <a:pt x="432197" y="285751"/>
                      <a:pt x="431006" y="428626"/>
                    </a:cubicBezTo>
                    <a:lnTo>
                      <a:pt x="0" y="428626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1"/>
              <p:cNvSpPr>
                <a:spLocks noChangeAspect="1"/>
              </p:cNvSpPr>
              <p:nvPr/>
            </p:nvSpPr>
            <p:spPr>
              <a:xfrm>
                <a:off x="8055075" y="4899177"/>
                <a:ext cx="387717" cy="24597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1207743"/>
                  <a:gd name="connsiteY0" fmla="*/ 597 h 521897"/>
                  <a:gd name="connsiteX1" fmla="*/ 1207743 w 1207743"/>
                  <a:gd name="connsiteY1" fmla="*/ 0 h 521897"/>
                  <a:gd name="connsiteX2" fmla="*/ 194735 w 1207743"/>
                  <a:gd name="connsiteY2" fmla="*/ 521897 h 521897"/>
                  <a:gd name="connsiteX3" fmla="*/ 0 w 1207743"/>
                  <a:gd name="connsiteY3" fmla="*/ 521238 h 521897"/>
                  <a:gd name="connsiteX4" fmla="*/ 524852 w 1207743"/>
                  <a:gd name="connsiteY4" fmla="*/ 597 h 521897"/>
                  <a:gd name="connsiteX0" fmla="*/ 524852 w 1207743"/>
                  <a:gd name="connsiteY0" fmla="*/ 597 h 521238"/>
                  <a:gd name="connsiteX1" fmla="*/ 1207743 w 1207743"/>
                  <a:gd name="connsiteY1" fmla="*/ 0 h 521238"/>
                  <a:gd name="connsiteX2" fmla="*/ 897204 w 1207743"/>
                  <a:gd name="connsiteY2" fmla="*/ 302822 h 521238"/>
                  <a:gd name="connsiteX3" fmla="*/ 0 w 1207743"/>
                  <a:gd name="connsiteY3" fmla="*/ 521238 h 521238"/>
                  <a:gd name="connsiteX4" fmla="*/ 524852 w 1207743"/>
                  <a:gd name="connsiteY4" fmla="*/ 597 h 521238"/>
                  <a:gd name="connsiteX0" fmla="*/ 91465 w 774356"/>
                  <a:gd name="connsiteY0" fmla="*/ 597 h 302822"/>
                  <a:gd name="connsiteX1" fmla="*/ 774356 w 774356"/>
                  <a:gd name="connsiteY1" fmla="*/ 0 h 302822"/>
                  <a:gd name="connsiteX2" fmla="*/ 463817 w 774356"/>
                  <a:gd name="connsiteY2" fmla="*/ 302822 h 302822"/>
                  <a:gd name="connsiteX3" fmla="*/ 0 w 774356"/>
                  <a:gd name="connsiteY3" fmla="*/ 228344 h 302822"/>
                  <a:gd name="connsiteX4" fmla="*/ 91465 w 774356"/>
                  <a:gd name="connsiteY4" fmla="*/ 597 h 302822"/>
                  <a:gd name="connsiteX0" fmla="*/ 305778 w 988669"/>
                  <a:gd name="connsiteY0" fmla="*/ 597 h 302822"/>
                  <a:gd name="connsiteX1" fmla="*/ 988669 w 988669"/>
                  <a:gd name="connsiteY1" fmla="*/ 0 h 302822"/>
                  <a:gd name="connsiteX2" fmla="*/ 678130 w 988669"/>
                  <a:gd name="connsiteY2" fmla="*/ 302822 h 302822"/>
                  <a:gd name="connsiteX3" fmla="*/ 0 w 988669"/>
                  <a:gd name="connsiteY3" fmla="*/ 302163 h 302822"/>
                  <a:gd name="connsiteX4" fmla="*/ 305778 w 988669"/>
                  <a:gd name="connsiteY4" fmla="*/ 597 h 302822"/>
                  <a:gd name="connsiteX0" fmla="*/ 308159 w 991050"/>
                  <a:gd name="connsiteY0" fmla="*/ 597 h 309307"/>
                  <a:gd name="connsiteX1" fmla="*/ 991050 w 991050"/>
                  <a:gd name="connsiteY1" fmla="*/ 0 h 309307"/>
                  <a:gd name="connsiteX2" fmla="*/ 680511 w 991050"/>
                  <a:gd name="connsiteY2" fmla="*/ 302822 h 309307"/>
                  <a:gd name="connsiteX3" fmla="*/ 0 w 991050"/>
                  <a:gd name="connsiteY3" fmla="*/ 309307 h 309307"/>
                  <a:gd name="connsiteX4" fmla="*/ 308159 w 991050"/>
                  <a:gd name="connsiteY4" fmla="*/ 597 h 309307"/>
                  <a:gd name="connsiteX0" fmla="*/ 308159 w 991050"/>
                  <a:gd name="connsiteY0" fmla="*/ 597 h 312347"/>
                  <a:gd name="connsiteX1" fmla="*/ 991050 w 991050"/>
                  <a:gd name="connsiteY1" fmla="*/ 0 h 312347"/>
                  <a:gd name="connsiteX2" fmla="*/ 675748 w 991050"/>
                  <a:gd name="connsiteY2" fmla="*/ 312347 h 312347"/>
                  <a:gd name="connsiteX3" fmla="*/ 0 w 991050"/>
                  <a:gd name="connsiteY3" fmla="*/ 309307 h 312347"/>
                  <a:gd name="connsiteX4" fmla="*/ 308159 w 991050"/>
                  <a:gd name="connsiteY4" fmla="*/ 597 h 312347"/>
                  <a:gd name="connsiteX0" fmla="*/ 315302 w 998193"/>
                  <a:gd name="connsiteY0" fmla="*/ 597 h 314070"/>
                  <a:gd name="connsiteX1" fmla="*/ 998193 w 998193"/>
                  <a:gd name="connsiteY1" fmla="*/ 0 h 314070"/>
                  <a:gd name="connsiteX2" fmla="*/ 682891 w 998193"/>
                  <a:gd name="connsiteY2" fmla="*/ 312347 h 314070"/>
                  <a:gd name="connsiteX3" fmla="*/ 0 w 998193"/>
                  <a:gd name="connsiteY3" fmla="*/ 314070 h 314070"/>
                  <a:gd name="connsiteX4" fmla="*/ 315302 w 998193"/>
                  <a:gd name="connsiteY4" fmla="*/ 597 h 314070"/>
                  <a:gd name="connsiteX0" fmla="*/ 315302 w 1055385"/>
                  <a:gd name="connsiteY0" fmla="*/ 43491 h 356964"/>
                  <a:gd name="connsiteX1" fmla="*/ 1055385 w 1055385"/>
                  <a:gd name="connsiteY1" fmla="*/ 0 h 356964"/>
                  <a:gd name="connsiteX2" fmla="*/ 682891 w 1055385"/>
                  <a:gd name="connsiteY2" fmla="*/ 355241 h 356964"/>
                  <a:gd name="connsiteX3" fmla="*/ 0 w 1055385"/>
                  <a:gd name="connsiteY3" fmla="*/ 356964 h 356964"/>
                  <a:gd name="connsiteX4" fmla="*/ 315302 w 1055385"/>
                  <a:gd name="connsiteY4" fmla="*/ 43491 h 356964"/>
                  <a:gd name="connsiteX0" fmla="*/ 415389 w 1055385"/>
                  <a:gd name="connsiteY0" fmla="*/ 0 h 363516"/>
                  <a:gd name="connsiteX1" fmla="*/ 1055385 w 1055385"/>
                  <a:gd name="connsiteY1" fmla="*/ 6552 h 363516"/>
                  <a:gd name="connsiteX2" fmla="*/ 682891 w 1055385"/>
                  <a:gd name="connsiteY2" fmla="*/ 361793 h 363516"/>
                  <a:gd name="connsiteX3" fmla="*/ 0 w 1055385"/>
                  <a:gd name="connsiteY3" fmla="*/ 363516 h 363516"/>
                  <a:gd name="connsiteX4" fmla="*/ 415389 w 1055385"/>
                  <a:gd name="connsiteY4" fmla="*/ 0 h 363516"/>
                  <a:gd name="connsiteX0" fmla="*/ 308153 w 948149"/>
                  <a:gd name="connsiteY0" fmla="*/ 0 h 361793"/>
                  <a:gd name="connsiteX1" fmla="*/ 948149 w 948149"/>
                  <a:gd name="connsiteY1" fmla="*/ 6552 h 361793"/>
                  <a:gd name="connsiteX2" fmla="*/ 575655 w 948149"/>
                  <a:gd name="connsiteY2" fmla="*/ 361793 h 361793"/>
                  <a:gd name="connsiteX3" fmla="*/ 0 w 948149"/>
                  <a:gd name="connsiteY3" fmla="*/ 349218 h 361793"/>
                  <a:gd name="connsiteX4" fmla="*/ 308153 w 948149"/>
                  <a:gd name="connsiteY4" fmla="*/ 0 h 361793"/>
                  <a:gd name="connsiteX0" fmla="*/ 351047 w 991043"/>
                  <a:gd name="connsiteY0" fmla="*/ 0 h 370666"/>
                  <a:gd name="connsiteX1" fmla="*/ 991043 w 991043"/>
                  <a:gd name="connsiteY1" fmla="*/ 6552 h 370666"/>
                  <a:gd name="connsiteX2" fmla="*/ 618549 w 991043"/>
                  <a:gd name="connsiteY2" fmla="*/ 361793 h 370666"/>
                  <a:gd name="connsiteX3" fmla="*/ 0 w 991043"/>
                  <a:gd name="connsiteY3" fmla="*/ 370666 h 370666"/>
                  <a:gd name="connsiteX4" fmla="*/ 351047 w 991043"/>
                  <a:gd name="connsiteY4" fmla="*/ 0 h 370666"/>
                  <a:gd name="connsiteX0" fmla="*/ 361769 w 1001765"/>
                  <a:gd name="connsiteY0" fmla="*/ 0 h 370666"/>
                  <a:gd name="connsiteX1" fmla="*/ 1001765 w 1001765"/>
                  <a:gd name="connsiteY1" fmla="*/ 6552 h 370666"/>
                  <a:gd name="connsiteX2" fmla="*/ 629271 w 1001765"/>
                  <a:gd name="connsiteY2" fmla="*/ 361793 h 370666"/>
                  <a:gd name="connsiteX3" fmla="*/ 0 w 1001765"/>
                  <a:gd name="connsiteY3" fmla="*/ 370666 h 370666"/>
                  <a:gd name="connsiteX4" fmla="*/ 361769 w 1001765"/>
                  <a:gd name="connsiteY4" fmla="*/ 0 h 370666"/>
                  <a:gd name="connsiteX0" fmla="*/ 354621 w 994617"/>
                  <a:gd name="connsiteY0" fmla="*/ 0 h 367092"/>
                  <a:gd name="connsiteX1" fmla="*/ 994617 w 994617"/>
                  <a:gd name="connsiteY1" fmla="*/ 6552 h 367092"/>
                  <a:gd name="connsiteX2" fmla="*/ 622123 w 994617"/>
                  <a:gd name="connsiteY2" fmla="*/ 361793 h 367092"/>
                  <a:gd name="connsiteX3" fmla="*/ 0 w 994617"/>
                  <a:gd name="connsiteY3" fmla="*/ 367092 h 367092"/>
                  <a:gd name="connsiteX4" fmla="*/ 354621 w 994617"/>
                  <a:gd name="connsiteY4" fmla="*/ 0 h 367092"/>
                  <a:gd name="connsiteX0" fmla="*/ 354621 w 1001765"/>
                  <a:gd name="connsiteY0" fmla="*/ 7746 h 374838"/>
                  <a:gd name="connsiteX1" fmla="*/ 1001765 w 1001765"/>
                  <a:gd name="connsiteY1" fmla="*/ 0 h 374838"/>
                  <a:gd name="connsiteX2" fmla="*/ 622123 w 1001765"/>
                  <a:gd name="connsiteY2" fmla="*/ 369539 h 374838"/>
                  <a:gd name="connsiteX3" fmla="*/ 0 w 1001765"/>
                  <a:gd name="connsiteY3" fmla="*/ 374838 h 374838"/>
                  <a:gd name="connsiteX4" fmla="*/ 354621 w 1001765"/>
                  <a:gd name="connsiteY4" fmla="*/ 7746 h 374838"/>
                  <a:gd name="connsiteX0" fmla="*/ 354621 w 987467"/>
                  <a:gd name="connsiteY0" fmla="*/ 0 h 367092"/>
                  <a:gd name="connsiteX1" fmla="*/ 987467 w 987467"/>
                  <a:gd name="connsiteY1" fmla="*/ 2976 h 367092"/>
                  <a:gd name="connsiteX2" fmla="*/ 622123 w 987467"/>
                  <a:gd name="connsiteY2" fmla="*/ 361793 h 367092"/>
                  <a:gd name="connsiteX3" fmla="*/ 0 w 987467"/>
                  <a:gd name="connsiteY3" fmla="*/ 367092 h 367092"/>
                  <a:gd name="connsiteX4" fmla="*/ 354621 w 987467"/>
                  <a:gd name="connsiteY4" fmla="*/ 0 h 367092"/>
                  <a:gd name="connsiteX0" fmla="*/ 354621 w 987467"/>
                  <a:gd name="connsiteY0" fmla="*/ 0 h 368943"/>
                  <a:gd name="connsiteX1" fmla="*/ 987467 w 987467"/>
                  <a:gd name="connsiteY1" fmla="*/ 2976 h 368943"/>
                  <a:gd name="connsiteX2" fmla="*/ 611400 w 987467"/>
                  <a:gd name="connsiteY2" fmla="*/ 368943 h 368943"/>
                  <a:gd name="connsiteX3" fmla="*/ 0 w 987467"/>
                  <a:gd name="connsiteY3" fmla="*/ 367092 h 368943"/>
                  <a:gd name="connsiteX4" fmla="*/ 354621 w 987467"/>
                  <a:gd name="connsiteY4" fmla="*/ 0 h 368943"/>
                  <a:gd name="connsiteX0" fmla="*/ 347471 w 980317"/>
                  <a:gd name="connsiteY0" fmla="*/ 0 h 368943"/>
                  <a:gd name="connsiteX1" fmla="*/ 980317 w 980317"/>
                  <a:gd name="connsiteY1" fmla="*/ 2976 h 368943"/>
                  <a:gd name="connsiteX2" fmla="*/ 604250 w 980317"/>
                  <a:gd name="connsiteY2" fmla="*/ 368943 h 368943"/>
                  <a:gd name="connsiteX3" fmla="*/ 0 w 980317"/>
                  <a:gd name="connsiteY3" fmla="*/ 363518 h 368943"/>
                  <a:gd name="connsiteX4" fmla="*/ 347471 w 980317"/>
                  <a:gd name="connsiteY4" fmla="*/ 0 h 368943"/>
                  <a:gd name="connsiteX0" fmla="*/ 347471 w 980317"/>
                  <a:gd name="connsiteY0" fmla="*/ 0 h 374065"/>
                  <a:gd name="connsiteX1" fmla="*/ 980317 w 980317"/>
                  <a:gd name="connsiteY1" fmla="*/ 2976 h 374065"/>
                  <a:gd name="connsiteX2" fmla="*/ 594006 w 980317"/>
                  <a:gd name="connsiteY2" fmla="*/ 374065 h 374065"/>
                  <a:gd name="connsiteX3" fmla="*/ 0 w 980317"/>
                  <a:gd name="connsiteY3" fmla="*/ 363518 h 374065"/>
                  <a:gd name="connsiteX4" fmla="*/ 347471 w 980317"/>
                  <a:gd name="connsiteY4" fmla="*/ 0 h 374065"/>
                  <a:gd name="connsiteX0" fmla="*/ 342349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42349 w 975195"/>
                  <a:gd name="connsiteY4" fmla="*/ 0 h 374065"/>
                  <a:gd name="connsiteX0" fmla="*/ 363797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63797 w 975195"/>
                  <a:gd name="connsiteY4" fmla="*/ 0 h 374065"/>
                  <a:gd name="connsiteX0" fmla="*/ 385245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85245 w 975195"/>
                  <a:gd name="connsiteY4" fmla="*/ 0 h 374065"/>
                  <a:gd name="connsiteX0" fmla="*/ 385245 w 953747"/>
                  <a:gd name="connsiteY0" fmla="*/ 0 h 374065"/>
                  <a:gd name="connsiteX1" fmla="*/ 953747 w 953747"/>
                  <a:gd name="connsiteY1" fmla="*/ 2977 h 374065"/>
                  <a:gd name="connsiteX2" fmla="*/ 588884 w 953747"/>
                  <a:gd name="connsiteY2" fmla="*/ 374065 h 374065"/>
                  <a:gd name="connsiteX3" fmla="*/ 0 w 953747"/>
                  <a:gd name="connsiteY3" fmla="*/ 368640 h 374065"/>
                  <a:gd name="connsiteX4" fmla="*/ 385245 w 953747"/>
                  <a:gd name="connsiteY4" fmla="*/ 0 h 374065"/>
                  <a:gd name="connsiteX0" fmla="*/ 385245 w 964471"/>
                  <a:gd name="connsiteY0" fmla="*/ 4173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5245 w 964471"/>
                  <a:gd name="connsiteY4" fmla="*/ 4173 h 378238"/>
                  <a:gd name="connsiteX0" fmla="*/ 381671 w 964471"/>
                  <a:gd name="connsiteY0" fmla="*/ 599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1671 w 964471"/>
                  <a:gd name="connsiteY4" fmla="*/ 599 h 378238"/>
                  <a:gd name="connsiteX0" fmla="*/ 381671 w 964471"/>
                  <a:gd name="connsiteY0" fmla="*/ 0 h 377639"/>
                  <a:gd name="connsiteX1" fmla="*/ 964471 w 964471"/>
                  <a:gd name="connsiteY1" fmla="*/ 6551 h 377639"/>
                  <a:gd name="connsiteX2" fmla="*/ 588884 w 964471"/>
                  <a:gd name="connsiteY2" fmla="*/ 377639 h 377639"/>
                  <a:gd name="connsiteX3" fmla="*/ 0 w 964471"/>
                  <a:gd name="connsiteY3" fmla="*/ 372214 h 377639"/>
                  <a:gd name="connsiteX4" fmla="*/ 381671 w 964471"/>
                  <a:gd name="connsiteY4" fmla="*/ 0 h 377639"/>
                  <a:gd name="connsiteX0" fmla="*/ 774867 w 964471"/>
                  <a:gd name="connsiteY0" fmla="*/ 599 h 371088"/>
                  <a:gd name="connsiteX1" fmla="*/ 964471 w 964471"/>
                  <a:gd name="connsiteY1" fmla="*/ 0 h 371088"/>
                  <a:gd name="connsiteX2" fmla="*/ 588884 w 964471"/>
                  <a:gd name="connsiteY2" fmla="*/ 371088 h 371088"/>
                  <a:gd name="connsiteX3" fmla="*/ 0 w 964471"/>
                  <a:gd name="connsiteY3" fmla="*/ 365663 h 371088"/>
                  <a:gd name="connsiteX4" fmla="*/ 774867 w 964471"/>
                  <a:gd name="connsiteY4" fmla="*/ 599 h 371088"/>
                  <a:gd name="connsiteX0" fmla="*/ 360225 w 549829"/>
                  <a:gd name="connsiteY0" fmla="*/ 599 h 371088"/>
                  <a:gd name="connsiteX1" fmla="*/ 549829 w 549829"/>
                  <a:gd name="connsiteY1" fmla="*/ 0 h 371088"/>
                  <a:gd name="connsiteX2" fmla="*/ 174242 w 549829"/>
                  <a:gd name="connsiteY2" fmla="*/ 371088 h 371088"/>
                  <a:gd name="connsiteX3" fmla="*/ 0 w 549829"/>
                  <a:gd name="connsiteY3" fmla="*/ 362089 h 371088"/>
                  <a:gd name="connsiteX4" fmla="*/ 360225 w 549829"/>
                  <a:gd name="connsiteY4" fmla="*/ 599 h 371088"/>
                  <a:gd name="connsiteX0" fmla="*/ 360225 w 549829"/>
                  <a:gd name="connsiteY0" fmla="*/ 599 h 363938"/>
                  <a:gd name="connsiteX1" fmla="*/ 549829 w 549829"/>
                  <a:gd name="connsiteY1" fmla="*/ 0 h 363938"/>
                  <a:gd name="connsiteX2" fmla="*/ 192114 w 549829"/>
                  <a:gd name="connsiteY2" fmla="*/ 363938 h 363938"/>
                  <a:gd name="connsiteX3" fmla="*/ 0 w 549829"/>
                  <a:gd name="connsiteY3" fmla="*/ 362089 h 363938"/>
                  <a:gd name="connsiteX4" fmla="*/ 360225 w 549829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81392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92116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38781 w 528385"/>
                  <a:gd name="connsiteY0" fmla="*/ 599 h 363938"/>
                  <a:gd name="connsiteX1" fmla="*/ 528385 w 528385"/>
                  <a:gd name="connsiteY1" fmla="*/ 0 h 363938"/>
                  <a:gd name="connsiteX2" fmla="*/ 181394 w 528385"/>
                  <a:gd name="connsiteY2" fmla="*/ 363938 h 363938"/>
                  <a:gd name="connsiteX3" fmla="*/ 0 w 528385"/>
                  <a:gd name="connsiteY3" fmla="*/ 362089 h 363938"/>
                  <a:gd name="connsiteX4" fmla="*/ 338781 w 528385"/>
                  <a:gd name="connsiteY4" fmla="*/ 599 h 363938"/>
                  <a:gd name="connsiteX0" fmla="*/ 338781 w 528385"/>
                  <a:gd name="connsiteY0" fmla="*/ 599 h 371088"/>
                  <a:gd name="connsiteX1" fmla="*/ 528385 w 528385"/>
                  <a:gd name="connsiteY1" fmla="*/ 0 h 371088"/>
                  <a:gd name="connsiteX2" fmla="*/ 167096 w 528385"/>
                  <a:gd name="connsiteY2" fmla="*/ 371088 h 371088"/>
                  <a:gd name="connsiteX3" fmla="*/ 0 w 528385"/>
                  <a:gd name="connsiteY3" fmla="*/ 362089 h 371088"/>
                  <a:gd name="connsiteX4" fmla="*/ 338781 w 52838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4246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0671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9505 w 539109"/>
                  <a:gd name="connsiteY0" fmla="*/ 599 h 371088"/>
                  <a:gd name="connsiteX1" fmla="*/ 539109 w 539109"/>
                  <a:gd name="connsiteY1" fmla="*/ 0 h 371088"/>
                  <a:gd name="connsiteX2" fmla="*/ 174245 w 539109"/>
                  <a:gd name="connsiteY2" fmla="*/ 371088 h 371088"/>
                  <a:gd name="connsiteX3" fmla="*/ 0 w 539109"/>
                  <a:gd name="connsiteY3" fmla="*/ 365663 h 371088"/>
                  <a:gd name="connsiteX4" fmla="*/ 349505 w 539109"/>
                  <a:gd name="connsiteY4" fmla="*/ 599 h 371088"/>
                  <a:gd name="connsiteX0" fmla="*/ 349505 w 539109"/>
                  <a:gd name="connsiteY0" fmla="*/ 599 h 367514"/>
                  <a:gd name="connsiteX1" fmla="*/ 539109 w 539109"/>
                  <a:gd name="connsiteY1" fmla="*/ 0 h 367514"/>
                  <a:gd name="connsiteX2" fmla="*/ 167096 w 539109"/>
                  <a:gd name="connsiteY2" fmla="*/ 367514 h 367514"/>
                  <a:gd name="connsiteX3" fmla="*/ 0 w 539109"/>
                  <a:gd name="connsiteY3" fmla="*/ 365663 h 367514"/>
                  <a:gd name="connsiteX4" fmla="*/ 349505 w 539109"/>
                  <a:gd name="connsiteY4" fmla="*/ 599 h 367514"/>
                  <a:gd name="connsiteX0" fmla="*/ 367379 w 556983"/>
                  <a:gd name="connsiteY0" fmla="*/ 599 h 367514"/>
                  <a:gd name="connsiteX1" fmla="*/ 556983 w 556983"/>
                  <a:gd name="connsiteY1" fmla="*/ 0 h 367514"/>
                  <a:gd name="connsiteX2" fmla="*/ 184970 w 556983"/>
                  <a:gd name="connsiteY2" fmla="*/ 367514 h 367514"/>
                  <a:gd name="connsiteX3" fmla="*/ 0 w 556983"/>
                  <a:gd name="connsiteY3" fmla="*/ 365663 h 367514"/>
                  <a:gd name="connsiteX4" fmla="*/ 367379 w 556983"/>
                  <a:gd name="connsiteY4" fmla="*/ 599 h 367514"/>
                  <a:gd name="connsiteX0" fmla="*/ 374529 w 564133"/>
                  <a:gd name="connsiteY0" fmla="*/ 599 h 369237"/>
                  <a:gd name="connsiteX1" fmla="*/ 564133 w 564133"/>
                  <a:gd name="connsiteY1" fmla="*/ 0 h 369237"/>
                  <a:gd name="connsiteX2" fmla="*/ 192120 w 564133"/>
                  <a:gd name="connsiteY2" fmla="*/ 367514 h 369237"/>
                  <a:gd name="connsiteX3" fmla="*/ 0 w 564133"/>
                  <a:gd name="connsiteY3" fmla="*/ 369237 h 369237"/>
                  <a:gd name="connsiteX4" fmla="*/ 374529 w 564133"/>
                  <a:gd name="connsiteY4" fmla="*/ 599 h 369237"/>
                  <a:gd name="connsiteX0" fmla="*/ 374529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374529 w 582005"/>
                  <a:gd name="connsiteY4" fmla="*/ 599 h 369237"/>
                  <a:gd name="connsiteX0" fmla="*/ 403125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403125 w 582005"/>
                  <a:gd name="connsiteY4" fmla="*/ 599 h 36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005" h="369237">
                    <a:moveTo>
                      <a:pt x="403125" y="599"/>
                    </a:moveTo>
                    <a:lnTo>
                      <a:pt x="582005" y="0"/>
                    </a:lnTo>
                    <a:lnTo>
                      <a:pt x="192120" y="367514"/>
                    </a:lnTo>
                    <a:lnTo>
                      <a:pt x="0" y="369237"/>
                    </a:lnTo>
                    <a:lnTo>
                      <a:pt x="403125" y="599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1"/>
              <p:cNvSpPr/>
              <p:nvPr userDrawn="1"/>
            </p:nvSpPr>
            <p:spPr>
              <a:xfrm>
                <a:off x="8285178" y="4760172"/>
                <a:ext cx="552432" cy="38673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52435 w 1136305"/>
                  <a:gd name="connsiteY0" fmla="*/ 224718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652435 w 1136305"/>
                  <a:gd name="connsiteY4" fmla="*/ 224718 h 878425"/>
                  <a:gd name="connsiteX0" fmla="*/ 652435 w 920047"/>
                  <a:gd name="connsiteY0" fmla="*/ 596 h 654303"/>
                  <a:gd name="connsiteX1" fmla="*/ 920047 w 920047"/>
                  <a:gd name="connsiteY1" fmla="*/ 0 h 654303"/>
                  <a:gd name="connsiteX2" fmla="*/ 263790 w 920047"/>
                  <a:gd name="connsiteY2" fmla="*/ 652581 h 654303"/>
                  <a:gd name="connsiteX3" fmla="*/ 0 w 920047"/>
                  <a:gd name="connsiteY3" fmla="*/ 654303 h 654303"/>
                  <a:gd name="connsiteX4" fmla="*/ 652435 w 920047"/>
                  <a:gd name="connsiteY4" fmla="*/ 596 h 654303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5586 w 931843"/>
                  <a:gd name="connsiteY2" fmla="*/ 652581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9519 w 931843"/>
                  <a:gd name="connsiteY2" fmla="*/ 644718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44572 w 912184"/>
                  <a:gd name="connsiteY0" fmla="*/ 596 h 644718"/>
                  <a:gd name="connsiteX1" fmla="*/ 912184 w 912184"/>
                  <a:gd name="connsiteY1" fmla="*/ 0 h 644718"/>
                  <a:gd name="connsiteX2" fmla="*/ 259860 w 912184"/>
                  <a:gd name="connsiteY2" fmla="*/ 644718 h 644718"/>
                  <a:gd name="connsiteX3" fmla="*/ 0 w 912184"/>
                  <a:gd name="connsiteY3" fmla="*/ 638576 h 644718"/>
                  <a:gd name="connsiteX4" fmla="*/ 644572 w 912184"/>
                  <a:gd name="connsiteY4" fmla="*/ 596 h 644718"/>
                  <a:gd name="connsiteX0" fmla="*/ 644572 w 912184"/>
                  <a:gd name="connsiteY0" fmla="*/ 596 h 638575"/>
                  <a:gd name="connsiteX1" fmla="*/ 912184 w 912184"/>
                  <a:gd name="connsiteY1" fmla="*/ 0 h 638575"/>
                  <a:gd name="connsiteX2" fmla="*/ 275588 w 912184"/>
                  <a:gd name="connsiteY2" fmla="*/ 636853 h 638575"/>
                  <a:gd name="connsiteX3" fmla="*/ 0 w 912184"/>
                  <a:gd name="connsiteY3" fmla="*/ 638576 h 638575"/>
                  <a:gd name="connsiteX4" fmla="*/ 644572 w 912184"/>
                  <a:gd name="connsiteY4" fmla="*/ 596 h 638575"/>
                  <a:gd name="connsiteX0" fmla="*/ 660299 w 912184"/>
                  <a:gd name="connsiteY0" fmla="*/ 596 h 638577"/>
                  <a:gd name="connsiteX1" fmla="*/ 912184 w 912184"/>
                  <a:gd name="connsiteY1" fmla="*/ 0 h 638577"/>
                  <a:gd name="connsiteX2" fmla="*/ 275588 w 912184"/>
                  <a:gd name="connsiteY2" fmla="*/ 636853 h 638577"/>
                  <a:gd name="connsiteX3" fmla="*/ 0 w 912184"/>
                  <a:gd name="connsiteY3" fmla="*/ 638576 h 638577"/>
                  <a:gd name="connsiteX4" fmla="*/ 660299 w 912184"/>
                  <a:gd name="connsiteY4" fmla="*/ 596 h 63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184" h="638577">
                    <a:moveTo>
                      <a:pt x="660299" y="596"/>
                    </a:moveTo>
                    <a:lnTo>
                      <a:pt x="912184" y="0"/>
                    </a:lnTo>
                    <a:lnTo>
                      <a:pt x="275588" y="636853"/>
                    </a:lnTo>
                    <a:lnTo>
                      <a:pt x="0" y="638576"/>
                    </a:lnTo>
                    <a:lnTo>
                      <a:pt x="660299" y="596"/>
                    </a:lnTo>
                    <a:close/>
                  </a:path>
                </a:pathLst>
              </a:custGeom>
              <a:solidFill>
                <a:srgbClr val="599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Прямоугольник 1"/>
              <p:cNvSpPr/>
              <p:nvPr/>
            </p:nvSpPr>
            <p:spPr>
              <a:xfrm>
                <a:off x="8432026" y="4435058"/>
                <a:ext cx="716670" cy="71434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884420 w 1175624"/>
                  <a:gd name="connsiteY0" fmla="*/ -1 h 877827"/>
                  <a:gd name="connsiteX1" fmla="*/ 1175624 w 1175624"/>
                  <a:gd name="connsiteY1" fmla="*/ 667832 h 877827"/>
                  <a:gd name="connsiteX2" fmla="*/ 263790 w 1175624"/>
                  <a:gd name="connsiteY2" fmla="*/ 876105 h 877827"/>
                  <a:gd name="connsiteX3" fmla="*/ 0 w 1175624"/>
                  <a:gd name="connsiteY3" fmla="*/ 877827 h 877827"/>
                  <a:gd name="connsiteX4" fmla="*/ 884420 w 1175624"/>
                  <a:gd name="connsiteY4" fmla="*/ -1 h 877827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263790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947951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91326"/>
                  <a:gd name="connsiteX1" fmla="*/ 1175624 w 1175624"/>
                  <a:gd name="connsiteY1" fmla="*/ 981331 h 1191326"/>
                  <a:gd name="connsiteX2" fmla="*/ 947951 w 1175624"/>
                  <a:gd name="connsiteY2" fmla="*/ 1189604 h 1191326"/>
                  <a:gd name="connsiteX3" fmla="*/ 0 w 1175624"/>
                  <a:gd name="connsiteY3" fmla="*/ 1191326 h 1191326"/>
                  <a:gd name="connsiteX4" fmla="*/ 1167521 w 1175624"/>
                  <a:gd name="connsiteY4" fmla="*/ 0 h 1191326"/>
                  <a:gd name="connsiteX0" fmla="*/ 1171453 w 1175624"/>
                  <a:gd name="connsiteY0" fmla="*/ 0 h 1199191"/>
                  <a:gd name="connsiteX1" fmla="*/ 1175624 w 1175624"/>
                  <a:gd name="connsiteY1" fmla="*/ 989196 h 1199191"/>
                  <a:gd name="connsiteX2" fmla="*/ 947951 w 1175624"/>
                  <a:gd name="connsiteY2" fmla="*/ 1197469 h 1199191"/>
                  <a:gd name="connsiteX3" fmla="*/ 0 w 1175624"/>
                  <a:gd name="connsiteY3" fmla="*/ 1199191 h 1199191"/>
                  <a:gd name="connsiteX4" fmla="*/ 1171453 w 1175624"/>
                  <a:gd name="connsiteY4" fmla="*/ 0 h 1199191"/>
                  <a:gd name="connsiteX0" fmla="*/ 1167521 w 1175624"/>
                  <a:gd name="connsiteY0" fmla="*/ 0 h 1159871"/>
                  <a:gd name="connsiteX1" fmla="*/ 1175624 w 1175624"/>
                  <a:gd name="connsiteY1" fmla="*/ 949876 h 1159871"/>
                  <a:gd name="connsiteX2" fmla="*/ 947951 w 1175624"/>
                  <a:gd name="connsiteY2" fmla="*/ 1158149 h 1159871"/>
                  <a:gd name="connsiteX3" fmla="*/ 0 w 1175624"/>
                  <a:gd name="connsiteY3" fmla="*/ 1159871 h 1159871"/>
                  <a:gd name="connsiteX4" fmla="*/ 1167521 w 1175624"/>
                  <a:gd name="connsiteY4" fmla="*/ 0 h 1159871"/>
                  <a:gd name="connsiteX0" fmla="*/ 1167521 w 1175624"/>
                  <a:gd name="connsiteY0" fmla="*/ 0 h 1179530"/>
                  <a:gd name="connsiteX1" fmla="*/ 1175624 w 1175624"/>
                  <a:gd name="connsiteY1" fmla="*/ 969535 h 1179530"/>
                  <a:gd name="connsiteX2" fmla="*/ 947951 w 1175624"/>
                  <a:gd name="connsiteY2" fmla="*/ 1177808 h 1179530"/>
                  <a:gd name="connsiteX3" fmla="*/ 0 w 1175624"/>
                  <a:gd name="connsiteY3" fmla="*/ 1179530 h 1179530"/>
                  <a:gd name="connsiteX4" fmla="*/ 1167521 w 1175624"/>
                  <a:gd name="connsiteY4" fmla="*/ 0 h 1179530"/>
                  <a:gd name="connsiteX0" fmla="*/ 1183249 w 1183376"/>
                  <a:gd name="connsiteY0" fmla="*/ 0 h 1179530"/>
                  <a:gd name="connsiteX1" fmla="*/ 1175624 w 1183376"/>
                  <a:gd name="connsiteY1" fmla="*/ 969535 h 1179530"/>
                  <a:gd name="connsiteX2" fmla="*/ 947951 w 1183376"/>
                  <a:gd name="connsiteY2" fmla="*/ 1177808 h 1179530"/>
                  <a:gd name="connsiteX3" fmla="*/ 0 w 1183376"/>
                  <a:gd name="connsiteY3" fmla="*/ 1179530 h 1179530"/>
                  <a:gd name="connsiteX4" fmla="*/ 1183249 w 1183376"/>
                  <a:gd name="connsiteY4" fmla="*/ 0 h 11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376" h="1179530">
                    <a:moveTo>
                      <a:pt x="1183249" y="0"/>
                    </a:moveTo>
                    <a:cubicBezTo>
                      <a:pt x="1184639" y="329732"/>
                      <a:pt x="1174234" y="639803"/>
                      <a:pt x="1175624" y="969535"/>
                    </a:cubicBezTo>
                    <a:lnTo>
                      <a:pt x="947951" y="1177808"/>
                    </a:lnTo>
                    <a:lnTo>
                      <a:pt x="0" y="1179530"/>
                    </a:lnTo>
                    <a:lnTo>
                      <a:pt x="1183249" y="0"/>
                    </a:lnTo>
                    <a:close/>
                  </a:path>
                </a:pathLst>
              </a:custGeom>
              <a:solidFill>
                <a:srgbClr val="2088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28" name="TextBox 327"/>
          <p:cNvSpPr txBox="1"/>
          <p:nvPr/>
        </p:nvSpPr>
        <p:spPr>
          <a:xfrm>
            <a:off x="370014" y="4904884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http://kubsau.ru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329" name="Прямоугольник 328"/>
          <p:cNvSpPr/>
          <p:nvPr/>
        </p:nvSpPr>
        <p:spPr>
          <a:xfrm>
            <a:off x="8493281" y="4776539"/>
            <a:ext cx="562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 </a:t>
            </a:r>
            <a:endParaRPr lang="ru-RU" sz="18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5347" y="457978"/>
            <a:ext cx="9018451" cy="106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6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Times New Roman" pitchFamily="18" charset="0"/>
              </a:rPr>
              <a:t>ПОСЛЕУБОРОЧНЫЙ КОМПЛЕКС</a:t>
            </a:r>
          </a:p>
          <a:p>
            <a:pPr algn="ctr">
              <a:lnSpc>
                <a:spcPct val="80000"/>
              </a:lnSpc>
            </a:pPr>
            <a:r>
              <a:rPr lang="ru-RU" sz="26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Times New Roman" pitchFamily="18" charset="0"/>
              </a:rPr>
              <a:t>Обработка полупаровых полей </a:t>
            </a:r>
            <a:br>
              <a:rPr lang="ru-RU" sz="26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6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Times New Roman" pitchFamily="18" charset="0"/>
              </a:rPr>
              <a:t>должна быть  </a:t>
            </a:r>
            <a:r>
              <a:rPr lang="ru-RU" sz="26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Times New Roman" pitchFamily="18" charset="0"/>
              </a:rPr>
              <a:t>завершена </a:t>
            </a:r>
            <a:r>
              <a:rPr lang="ru-RU" sz="2600" b="1" spc="100" dirty="0">
                <a:solidFill>
                  <a:srgbClr val="960000"/>
                </a:solidFill>
                <a:latin typeface="Arial Black" pitchFamily="34" charset="0"/>
                <a:cs typeface="Times New Roman" pitchFamily="18" charset="0"/>
              </a:rPr>
              <a:t>до 1 августа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-107041" y="1456496"/>
            <a:ext cx="9260839" cy="1636781"/>
            <a:chOff x="-107041" y="2060316"/>
            <a:chExt cx="9260839" cy="163678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-107041" y="2319268"/>
              <a:ext cx="9260839" cy="1115143"/>
            </a:xfrm>
            <a:prstGeom prst="rect">
              <a:avLst/>
            </a:prstGeom>
            <a:solidFill>
              <a:srgbClr val="4A9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0942" y="2060316"/>
              <a:ext cx="1636781" cy="1636781"/>
            </a:xfrm>
            <a:prstGeom prst="ellipse">
              <a:avLst/>
            </a:prstGeom>
            <a:solidFill>
              <a:srgbClr val="305E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Picture 5" descr="C:\Users\smolencev.v\Downloads\LogoMakr_2tIWX9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60" b="30865"/>
            <a:stretch/>
          </p:blipFill>
          <p:spPr bwMode="auto">
            <a:xfrm>
              <a:off x="565379" y="2353772"/>
              <a:ext cx="1052955" cy="111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1922738" y="2056138"/>
            <a:ext cx="711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НЕОБХОДИМО ЗНАТЬ</a:t>
            </a:r>
            <a:endParaRPr lang="ru-RU" sz="4000" b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128" y="3177229"/>
            <a:ext cx="86805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rgbClr val="305E4C"/>
              </a:buClr>
              <a:buSzPct val="110000"/>
              <a:buFont typeface="Wingdings" pitchFamily="2" charset="2"/>
              <a:buChar char="v"/>
            </a:pPr>
            <a:r>
              <a:rPr lang="ru-RU" sz="2000" dirty="0"/>
              <a:t>Каждый день с задержкой </a:t>
            </a:r>
            <a:r>
              <a:rPr lang="ru-RU" sz="2000" dirty="0" smtClean="0"/>
              <a:t>подготовки полупара </a:t>
            </a:r>
            <a:r>
              <a:rPr lang="ru-RU" sz="2000" dirty="0"/>
              <a:t>приводит к потере </a:t>
            </a:r>
            <a:r>
              <a:rPr lang="ru-RU" sz="2000" dirty="0" smtClean="0"/>
              <a:t>влаги;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Через 8 - 10 дней </a:t>
            </a:r>
            <a:r>
              <a:rPr lang="ru-RU" sz="2000" dirty="0" smtClean="0"/>
              <a:t>они составят 150 – 200 </a:t>
            </a:r>
            <a:r>
              <a:rPr lang="ru-RU" sz="2000" dirty="0"/>
              <a:t>т/га;</a:t>
            </a:r>
          </a:p>
          <a:p>
            <a:pPr marL="285750" indent="-285750">
              <a:lnSpc>
                <a:spcPct val="80000"/>
              </a:lnSpc>
              <a:spcBef>
                <a:spcPts val="1200"/>
              </a:spcBef>
              <a:buClr>
                <a:srgbClr val="305E4C"/>
              </a:buClr>
              <a:buSzPct val="110000"/>
              <a:buFont typeface="Wingdings" pitchFamily="2" charset="2"/>
              <a:buChar char="v"/>
            </a:pPr>
            <a:r>
              <a:rPr lang="ru-RU" sz="2000" dirty="0"/>
              <a:t>Иссушение почвы приводит к задержке </a:t>
            </a:r>
            <a:r>
              <a:rPr lang="ru-RU" sz="2000" dirty="0" smtClean="0"/>
              <a:t>появления или отсутствию всходов;</a:t>
            </a:r>
            <a:endParaRPr lang="ru-RU" sz="2000" dirty="0"/>
          </a:p>
          <a:p>
            <a:pPr marL="285750" indent="-285750">
              <a:lnSpc>
                <a:spcPct val="80000"/>
              </a:lnSpc>
              <a:spcBef>
                <a:spcPts val="1200"/>
              </a:spcBef>
              <a:buClr>
                <a:srgbClr val="305E4C"/>
              </a:buClr>
              <a:buSzPct val="110000"/>
              <a:buFont typeface="Wingdings" pitchFamily="2" charset="2"/>
              <a:buChar char="v"/>
            </a:pPr>
            <a:r>
              <a:rPr lang="ru-RU" sz="2000" dirty="0"/>
              <a:t>Опоздание с обработкой резко снижает </a:t>
            </a:r>
            <a:r>
              <a:rPr lang="ru-RU" sz="2000" dirty="0" err="1"/>
              <a:t>влагозапасы</a:t>
            </a:r>
            <a:r>
              <a:rPr lang="ru-RU" sz="2000" dirty="0"/>
              <a:t>, увеличивает расход ГСМ и приводит к </a:t>
            </a:r>
            <a:r>
              <a:rPr lang="ru-RU" sz="2000" dirty="0" err="1" smtClean="0"/>
              <a:t>глыбистости</a:t>
            </a:r>
            <a:r>
              <a:rPr lang="ru-RU" sz="2000" dirty="0" smtClean="0"/>
              <a:t> почвы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534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oboi.ws/filters/earlybird_17_10638_oboi_kolosok_1920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512" y="-40769"/>
            <a:ext cx="9576208" cy="53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AE0033B4-E4F0-48CE-BE14-AD0726AFB534}"/>
              </a:ext>
            </a:extLst>
          </p:cNvPr>
          <p:cNvGrpSpPr/>
          <p:nvPr/>
        </p:nvGrpSpPr>
        <p:grpSpPr>
          <a:xfrm>
            <a:off x="627" y="-1674"/>
            <a:ext cx="1947080" cy="473955"/>
            <a:chOff x="-7620" y="-1"/>
            <a:chExt cx="1947080" cy="473955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3C7D57A6-B7B5-43FC-81D7-88327B328960}"/>
                </a:ext>
              </a:extLst>
            </p:cNvPr>
            <p:cNvSpPr/>
            <p:nvPr/>
          </p:nvSpPr>
          <p:spPr>
            <a:xfrm>
              <a:off x="-7620" y="-1"/>
              <a:ext cx="1484296" cy="473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  <p:sp>
          <p:nvSpPr>
            <p:cNvPr id="32" name="Прямоугольный треугольник 31">
              <a:extLst>
                <a:ext uri="{FF2B5EF4-FFF2-40B4-BE49-F238E27FC236}">
                  <a16:creationId xmlns:a16="http://schemas.microsoft.com/office/drawing/2014/main" xmlns="" id="{FE9761D8-47CD-42C3-AA90-480ECB80FEA7}"/>
                </a:ext>
              </a:extLst>
            </p:cNvPr>
            <p:cNvSpPr/>
            <p:nvPr/>
          </p:nvSpPr>
          <p:spPr>
            <a:xfrm flipV="1">
              <a:off x="1476676" y="0"/>
              <a:ext cx="462784" cy="47395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+mj-lt"/>
              </a:endParaRP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137DEEE-EEED-4AAC-AB12-75E4B7D457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4" r="29066" b="45563"/>
          <a:stretch/>
        </p:blipFill>
        <p:spPr>
          <a:xfrm>
            <a:off x="135347" y="65149"/>
            <a:ext cx="193220" cy="33205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85DF8B1-E872-42F1-8CB8-E9FDA8065FAE}"/>
              </a:ext>
            </a:extLst>
          </p:cNvPr>
          <p:cNvSpPr txBox="1"/>
          <p:nvPr/>
        </p:nvSpPr>
        <p:spPr>
          <a:xfrm>
            <a:off x="332297" y="73796"/>
            <a:ext cx="142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Кубанский ГАУ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-429487" y="2101932"/>
            <a:ext cx="9588083" cy="266185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3"/>
          <p:cNvSpPr/>
          <p:nvPr/>
        </p:nvSpPr>
        <p:spPr>
          <a:xfrm>
            <a:off x="-427513" y="651733"/>
            <a:ext cx="3442207" cy="1040003"/>
          </a:xfrm>
          <a:custGeom>
            <a:avLst/>
            <a:gdLst>
              <a:gd name="connsiteX0" fmla="*/ 0 w 9331325"/>
              <a:gd name="connsiteY0" fmla="*/ 0 h 2101933"/>
              <a:gd name="connsiteX1" fmla="*/ 9331325 w 9331325"/>
              <a:gd name="connsiteY1" fmla="*/ 0 h 2101933"/>
              <a:gd name="connsiteX2" fmla="*/ 9331325 w 9331325"/>
              <a:gd name="connsiteY2" fmla="*/ 2101933 h 2101933"/>
              <a:gd name="connsiteX3" fmla="*/ 0 w 9331325"/>
              <a:gd name="connsiteY3" fmla="*/ 2101933 h 2101933"/>
              <a:gd name="connsiteX4" fmla="*/ 0 w 9331325"/>
              <a:gd name="connsiteY4" fmla="*/ 0 h 2101933"/>
              <a:gd name="connsiteX0" fmla="*/ 0 w 9331325"/>
              <a:gd name="connsiteY0" fmla="*/ 0 h 2101933"/>
              <a:gd name="connsiteX1" fmla="*/ 9331325 w 9331325"/>
              <a:gd name="connsiteY1" fmla="*/ 0 h 2101933"/>
              <a:gd name="connsiteX2" fmla="*/ 7217517 w 9331325"/>
              <a:gd name="connsiteY2" fmla="*/ 2090058 h 2101933"/>
              <a:gd name="connsiteX3" fmla="*/ 0 w 9331325"/>
              <a:gd name="connsiteY3" fmla="*/ 2101933 h 2101933"/>
              <a:gd name="connsiteX4" fmla="*/ 0 w 9331325"/>
              <a:gd name="connsiteY4" fmla="*/ 0 h 2101933"/>
              <a:gd name="connsiteX0" fmla="*/ 0 w 9331325"/>
              <a:gd name="connsiteY0" fmla="*/ 0 h 2114990"/>
              <a:gd name="connsiteX1" fmla="*/ 9331325 w 9331325"/>
              <a:gd name="connsiteY1" fmla="*/ 0 h 2114990"/>
              <a:gd name="connsiteX2" fmla="*/ 7616212 w 9331325"/>
              <a:gd name="connsiteY2" fmla="*/ 2114990 h 2114990"/>
              <a:gd name="connsiteX3" fmla="*/ 0 w 9331325"/>
              <a:gd name="connsiteY3" fmla="*/ 2101933 h 2114990"/>
              <a:gd name="connsiteX4" fmla="*/ 0 w 9331325"/>
              <a:gd name="connsiteY4" fmla="*/ 0 h 211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1325" h="2114990">
                <a:moveTo>
                  <a:pt x="0" y="0"/>
                </a:moveTo>
                <a:lnTo>
                  <a:pt x="9331325" y="0"/>
                </a:lnTo>
                <a:lnTo>
                  <a:pt x="7616212" y="2114990"/>
                </a:lnTo>
                <a:lnTo>
                  <a:pt x="0" y="2101933"/>
                </a:lnTo>
                <a:lnTo>
                  <a:pt x="0" y="0"/>
                </a:lnTo>
                <a:close/>
              </a:path>
            </a:pathLst>
          </a:custGeom>
          <a:solidFill>
            <a:srgbClr val="305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49206" y="838875"/>
            <a:ext cx="4893286" cy="74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Подготовка</a:t>
            </a:r>
          </a:p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полупара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65" name="Группа 64">
            <a:extLst>
              <a:ext uri="{FF2B5EF4-FFF2-40B4-BE49-F238E27FC236}">
                <a16:creationId xmlns="" xmlns:a16="http://schemas.microsoft.com/office/drawing/2014/main" id="{5E699BF3-74AC-456B-83CC-9FE89E5A29A2}"/>
              </a:ext>
            </a:extLst>
          </p:cNvPr>
          <p:cNvGrpSpPr/>
          <p:nvPr/>
        </p:nvGrpSpPr>
        <p:grpSpPr>
          <a:xfrm>
            <a:off x="160337" y="2266134"/>
            <a:ext cx="799276" cy="697047"/>
            <a:chOff x="200569" y="553665"/>
            <a:chExt cx="668244" cy="582774"/>
          </a:xfrm>
        </p:grpSpPr>
        <p:grpSp>
          <p:nvGrpSpPr>
            <p:cNvPr id="66" name="Группа 65">
              <a:extLst>
                <a:ext uri="{FF2B5EF4-FFF2-40B4-BE49-F238E27FC236}">
                  <a16:creationId xmlns="" xmlns:a16="http://schemas.microsoft.com/office/drawing/2014/main" id="{0632CE05-0867-4DFB-826E-301FF478AC28}"/>
                </a:ext>
              </a:extLst>
            </p:cNvPr>
            <p:cNvGrpSpPr/>
            <p:nvPr/>
          </p:nvGrpSpPr>
          <p:grpSpPr>
            <a:xfrm>
              <a:off x="200569" y="553665"/>
              <a:ext cx="668244" cy="582774"/>
              <a:chOff x="258768" y="945336"/>
              <a:chExt cx="355767" cy="310263"/>
            </a:xfrm>
          </p:grpSpPr>
          <p:grpSp>
            <p:nvGrpSpPr>
              <p:cNvPr id="68" name="Группа 67">
                <a:extLst>
                  <a:ext uri="{FF2B5EF4-FFF2-40B4-BE49-F238E27FC236}">
                    <a16:creationId xmlns="" xmlns:a16="http://schemas.microsoft.com/office/drawing/2014/main" id="{64C4EE70-2B4F-43DB-9170-6054576E1A08}"/>
                  </a:ext>
                </a:extLst>
              </p:cNvPr>
              <p:cNvGrpSpPr/>
              <p:nvPr/>
            </p:nvGrpSpPr>
            <p:grpSpPr>
              <a:xfrm>
                <a:off x="258768" y="945336"/>
                <a:ext cx="302982" cy="310263"/>
                <a:chOff x="3902343" y="3064082"/>
                <a:chExt cx="983650" cy="1007287"/>
              </a:xfrm>
            </p:grpSpPr>
            <p:sp>
              <p:nvSpPr>
                <p:cNvPr id="70" name="Шестиугольник 127">
                  <a:extLst>
                    <a:ext uri="{FF2B5EF4-FFF2-40B4-BE49-F238E27FC236}">
                      <a16:creationId xmlns="" xmlns:a16="http://schemas.microsoft.com/office/drawing/2014/main" id="{EC1722F4-BFED-4327-9917-3D3C43E74E78}"/>
                    </a:ext>
                  </a:extLst>
                </p:cNvPr>
                <p:cNvSpPr/>
                <p:nvPr/>
              </p:nvSpPr>
              <p:spPr>
                <a:xfrm rot="1800000">
                  <a:off x="4112992" y="3189369"/>
                  <a:ext cx="773001" cy="882000"/>
                </a:xfrm>
                <a:custGeom>
                  <a:avLst/>
                  <a:gdLst>
                    <a:gd name="connsiteX0" fmla="*/ 0 w 1008000"/>
                    <a:gd name="connsiteY0" fmla="*/ 433258 h 866516"/>
                    <a:gd name="connsiteX1" fmla="*/ 234999 w 1008000"/>
                    <a:gd name="connsiteY1" fmla="*/ 0 h 866516"/>
                    <a:gd name="connsiteX2" fmla="*/ 773001 w 1008000"/>
                    <a:gd name="connsiteY2" fmla="*/ 0 h 866516"/>
                    <a:gd name="connsiteX3" fmla="*/ 1008000 w 1008000"/>
                    <a:gd name="connsiteY3" fmla="*/ 433258 h 866516"/>
                    <a:gd name="connsiteX4" fmla="*/ 773001 w 1008000"/>
                    <a:gd name="connsiteY4" fmla="*/ 866516 h 866516"/>
                    <a:gd name="connsiteX5" fmla="*/ 234999 w 1008000"/>
                    <a:gd name="connsiteY5" fmla="*/ 866516 h 866516"/>
                    <a:gd name="connsiteX6" fmla="*/ 0 w 1008000"/>
                    <a:gd name="connsiteY6" fmla="*/ 433258 h 866516"/>
                    <a:gd name="connsiteX0" fmla="*/ 531723 w 773001"/>
                    <a:gd name="connsiteY0" fmla="*/ 872986 h 872986"/>
                    <a:gd name="connsiteX1" fmla="*/ 0 w 773001"/>
                    <a:gd name="connsiteY1" fmla="*/ 0 h 872986"/>
                    <a:gd name="connsiteX2" fmla="*/ 538002 w 773001"/>
                    <a:gd name="connsiteY2" fmla="*/ 0 h 872986"/>
                    <a:gd name="connsiteX3" fmla="*/ 773001 w 773001"/>
                    <a:gd name="connsiteY3" fmla="*/ 433258 h 872986"/>
                    <a:gd name="connsiteX4" fmla="*/ 538002 w 773001"/>
                    <a:gd name="connsiteY4" fmla="*/ 866516 h 872986"/>
                    <a:gd name="connsiteX5" fmla="*/ 0 w 773001"/>
                    <a:gd name="connsiteY5" fmla="*/ 866516 h 872986"/>
                    <a:gd name="connsiteX6" fmla="*/ 531723 w 773001"/>
                    <a:gd name="connsiteY6" fmla="*/ 872986 h 872986"/>
                    <a:gd name="connsiteX0" fmla="*/ 524822 w 773001"/>
                    <a:gd name="connsiteY0" fmla="*/ 880769 h 880769"/>
                    <a:gd name="connsiteX1" fmla="*/ 0 w 773001"/>
                    <a:gd name="connsiteY1" fmla="*/ 0 h 880769"/>
                    <a:gd name="connsiteX2" fmla="*/ 538002 w 773001"/>
                    <a:gd name="connsiteY2" fmla="*/ 0 h 880769"/>
                    <a:gd name="connsiteX3" fmla="*/ 773001 w 773001"/>
                    <a:gd name="connsiteY3" fmla="*/ 433258 h 880769"/>
                    <a:gd name="connsiteX4" fmla="*/ 538002 w 773001"/>
                    <a:gd name="connsiteY4" fmla="*/ 866516 h 880769"/>
                    <a:gd name="connsiteX5" fmla="*/ 0 w 773001"/>
                    <a:gd name="connsiteY5" fmla="*/ 866516 h 880769"/>
                    <a:gd name="connsiteX6" fmla="*/ 524822 w 773001"/>
                    <a:gd name="connsiteY6" fmla="*/ 880769 h 880769"/>
                    <a:gd name="connsiteX0" fmla="*/ 524822 w 773001"/>
                    <a:gd name="connsiteY0" fmla="*/ 880769 h 880769"/>
                    <a:gd name="connsiteX1" fmla="*/ 0 w 773001"/>
                    <a:gd name="connsiteY1" fmla="*/ 0 h 880769"/>
                    <a:gd name="connsiteX2" fmla="*/ 538002 w 773001"/>
                    <a:gd name="connsiteY2" fmla="*/ 0 h 880769"/>
                    <a:gd name="connsiteX3" fmla="*/ 773001 w 773001"/>
                    <a:gd name="connsiteY3" fmla="*/ 433258 h 880769"/>
                    <a:gd name="connsiteX4" fmla="*/ 538002 w 773001"/>
                    <a:gd name="connsiteY4" fmla="*/ 866516 h 880769"/>
                    <a:gd name="connsiteX5" fmla="*/ 461990 w 773001"/>
                    <a:gd name="connsiteY5" fmla="*/ 535217 h 880769"/>
                    <a:gd name="connsiteX6" fmla="*/ 524822 w 773001"/>
                    <a:gd name="connsiteY6" fmla="*/ 880769 h 880769"/>
                    <a:gd name="connsiteX0" fmla="*/ 524822 w 773001"/>
                    <a:gd name="connsiteY0" fmla="*/ 880769 h 880769"/>
                    <a:gd name="connsiteX1" fmla="*/ 0 w 773001"/>
                    <a:gd name="connsiteY1" fmla="*/ 0 h 880769"/>
                    <a:gd name="connsiteX2" fmla="*/ 538002 w 773001"/>
                    <a:gd name="connsiteY2" fmla="*/ 0 h 880769"/>
                    <a:gd name="connsiteX3" fmla="*/ 773001 w 773001"/>
                    <a:gd name="connsiteY3" fmla="*/ 433258 h 880769"/>
                    <a:gd name="connsiteX4" fmla="*/ 538002 w 773001"/>
                    <a:gd name="connsiteY4" fmla="*/ 866516 h 880769"/>
                    <a:gd name="connsiteX5" fmla="*/ 531244 w 773001"/>
                    <a:gd name="connsiteY5" fmla="*/ 878837 h 880769"/>
                    <a:gd name="connsiteX6" fmla="*/ 524822 w 773001"/>
                    <a:gd name="connsiteY6" fmla="*/ 880769 h 880769"/>
                    <a:gd name="connsiteX0" fmla="*/ 517446 w 773001"/>
                    <a:gd name="connsiteY0" fmla="*/ 882279 h 882279"/>
                    <a:gd name="connsiteX1" fmla="*/ 0 w 773001"/>
                    <a:gd name="connsiteY1" fmla="*/ 0 h 882279"/>
                    <a:gd name="connsiteX2" fmla="*/ 538002 w 773001"/>
                    <a:gd name="connsiteY2" fmla="*/ 0 h 882279"/>
                    <a:gd name="connsiteX3" fmla="*/ 773001 w 773001"/>
                    <a:gd name="connsiteY3" fmla="*/ 433258 h 882279"/>
                    <a:gd name="connsiteX4" fmla="*/ 538002 w 773001"/>
                    <a:gd name="connsiteY4" fmla="*/ 866516 h 882279"/>
                    <a:gd name="connsiteX5" fmla="*/ 531244 w 773001"/>
                    <a:gd name="connsiteY5" fmla="*/ 878837 h 882279"/>
                    <a:gd name="connsiteX6" fmla="*/ 517446 w 773001"/>
                    <a:gd name="connsiteY6" fmla="*/ 882279 h 882279"/>
                    <a:gd name="connsiteX0" fmla="*/ 517446 w 773001"/>
                    <a:gd name="connsiteY0" fmla="*/ 882279 h 888915"/>
                    <a:gd name="connsiteX1" fmla="*/ 0 w 773001"/>
                    <a:gd name="connsiteY1" fmla="*/ 0 h 888915"/>
                    <a:gd name="connsiteX2" fmla="*/ 538002 w 773001"/>
                    <a:gd name="connsiteY2" fmla="*/ 0 h 888915"/>
                    <a:gd name="connsiteX3" fmla="*/ 773001 w 773001"/>
                    <a:gd name="connsiteY3" fmla="*/ 433258 h 888915"/>
                    <a:gd name="connsiteX4" fmla="*/ 538002 w 773001"/>
                    <a:gd name="connsiteY4" fmla="*/ 866516 h 888915"/>
                    <a:gd name="connsiteX5" fmla="*/ 523313 w 773001"/>
                    <a:gd name="connsiteY5" fmla="*/ 888915 h 888915"/>
                    <a:gd name="connsiteX6" fmla="*/ 517446 w 773001"/>
                    <a:gd name="connsiteY6" fmla="*/ 882279 h 888915"/>
                    <a:gd name="connsiteX0" fmla="*/ 517446 w 773001"/>
                    <a:gd name="connsiteY0" fmla="*/ 882279 h 902760"/>
                    <a:gd name="connsiteX1" fmla="*/ 0 w 773001"/>
                    <a:gd name="connsiteY1" fmla="*/ 0 h 902760"/>
                    <a:gd name="connsiteX2" fmla="*/ 538002 w 773001"/>
                    <a:gd name="connsiteY2" fmla="*/ 0 h 902760"/>
                    <a:gd name="connsiteX3" fmla="*/ 773001 w 773001"/>
                    <a:gd name="connsiteY3" fmla="*/ 433258 h 902760"/>
                    <a:gd name="connsiteX4" fmla="*/ 519846 w 773001"/>
                    <a:gd name="connsiteY4" fmla="*/ 902760 h 902760"/>
                    <a:gd name="connsiteX5" fmla="*/ 523313 w 773001"/>
                    <a:gd name="connsiteY5" fmla="*/ 888915 h 902760"/>
                    <a:gd name="connsiteX6" fmla="*/ 517446 w 773001"/>
                    <a:gd name="connsiteY6" fmla="*/ 882279 h 902760"/>
                    <a:gd name="connsiteX0" fmla="*/ 512854 w 773001"/>
                    <a:gd name="connsiteY0" fmla="*/ 913295 h 913295"/>
                    <a:gd name="connsiteX1" fmla="*/ 0 w 773001"/>
                    <a:gd name="connsiteY1" fmla="*/ 0 h 913295"/>
                    <a:gd name="connsiteX2" fmla="*/ 538002 w 773001"/>
                    <a:gd name="connsiteY2" fmla="*/ 0 h 913295"/>
                    <a:gd name="connsiteX3" fmla="*/ 773001 w 773001"/>
                    <a:gd name="connsiteY3" fmla="*/ 433258 h 913295"/>
                    <a:gd name="connsiteX4" fmla="*/ 519846 w 773001"/>
                    <a:gd name="connsiteY4" fmla="*/ 902760 h 913295"/>
                    <a:gd name="connsiteX5" fmla="*/ 523313 w 773001"/>
                    <a:gd name="connsiteY5" fmla="*/ 888915 h 913295"/>
                    <a:gd name="connsiteX6" fmla="*/ 512854 w 773001"/>
                    <a:gd name="connsiteY6" fmla="*/ 913295 h 913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3001" h="913295">
                      <a:moveTo>
                        <a:pt x="512854" y="913295"/>
                      </a:moveTo>
                      <a:lnTo>
                        <a:pt x="0" y="0"/>
                      </a:lnTo>
                      <a:lnTo>
                        <a:pt x="538002" y="0"/>
                      </a:lnTo>
                      <a:lnTo>
                        <a:pt x="773001" y="433258"/>
                      </a:lnTo>
                      <a:lnTo>
                        <a:pt x="519846" y="902760"/>
                      </a:lnTo>
                      <a:lnTo>
                        <a:pt x="523313" y="888915"/>
                      </a:lnTo>
                      <a:lnTo>
                        <a:pt x="512854" y="913295"/>
                      </a:lnTo>
                      <a:close/>
                    </a:path>
                  </a:pathLst>
                </a:custGeom>
                <a:solidFill>
                  <a:srgbClr val="D5DD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Шестиугольник 16">
                  <a:extLst>
                    <a:ext uri="{FF2B5EF4-FFF2-40B4-BE49-F238E27FC236}">
                      <a16:creationId xmlns="" xmlns:a16="http://schemas.microsoft.com/office/drawing/2014/main" id="{8CBDF83E-2D40-4AE0-82A6-EF49449BAA43}"/>
                    </a:ext>
                  </a:extLst>
                </p:cNvPr>
                <p:cNvSpPr/>
                <p:nvPr/>
              </p:nvSpPr>
              <p:spPr>
                <a:xfrm rot="1800000">
                  <a:off x="3902343" y="3064082"/>
                  <a:ext cx="759200" cy="878382"/>
                </a:xfrm>
                <a:custGeom>
                  <a:avLst/>
                  <a:gdLst>
                    <a:gd name="connsiteX0" fmla="*/ 0 w 1008000"/>
                    <a:gd name="connsiteY0" fmla="*/ 433258 h 866516"/>
                    <a:gd name="connsiteX1" fmla="*/ 234999 w 1008000"/>
                    <a:gd name="connsiteY1" fmla="*/ 0 h 866516"/>
                    <a:gd name="connsiteX2" fmla="*/ 773001 w 1008000"/>
                    <a:gd name="connsiteY2" fmla="*/ 0 h 866516"/>
                    <a:gd name="connsiteX3" fmla="*/ 1008000 w 1008000"/>
                    <a:gd name="connsiteY3" fmla="*/ 433258 h 866516"/>
                    <a:gd name="connsiteX4" fmla="*/ 773001 w 1008000"/>
                    <a:gd name="connsiteY4" fmla="*/ 866516 h 866516"/>
                    <a:gd name="connsiteX5" fmla="*/ 234999 w 1008000"/>
                    <a:gd name="connsiteY5" fmla="*/ 866516 h 866516"/>
                    <a:gd name="connsiteX6" fmla="*/ 0 w 1008000"/>
                    <a:gd name="connsiteY6" fmla="*/ 433258 h 866516"/>
                    <a:gd name="connsiteX0" fmla="*/ 0 w 1008000"/>
                    <a:gd name="connsiteY0" fmla="*/ 433258 h 866516"/>
                    <a:gd name="connsiteX1" fmla="*/ 234999 w 1008000"/>
                    <a:gd name="connsiteY1" fmla="*/ 0 h 866516"/>
                    <a:gd name="connsiteX2" fmla="*/ 755635 w 1008000"/>
                    <a:gd name="connsiteY2" fmla="*/ 864588 h 866516"/>
                    <a:gd name="connsiteX3" fmla="*/ 1008000 w 1008000"/>
                    <a:gd name="connsiteY3" fmla="*/ 433258 h 866516"/>
                    <a:gd name="connsiteX4" fmla="*/ 773001 w 1008000"/>
                    <a:gd name="connsiteY4" fmla="*/ 866516 h 866516"/>
                    <a:gd name="connsiteX5" fmla="*/ 234999 w 1008000"/>
                    <a:gd name="connsiteY5" fmla="*/ 866516 h 866516"/>
                    <a:gd name="connsiteX6" fmla="*/ 0 w 1008000"/>
                    <a:gd name="connsiteY6" fmla="*/ 433258 h 866516"/>
                    <a:gd name="connsiteX0" fmla="*/ 0 w 1008000"/>
                    <a:gd name="connsiteY0" fmla="*/ 433258 h 867877"/>
                    <a:gd name="connsiteX1" fmla="*/ 234999 w 1008000"/>
                    <a:gd name="connsiteY1" fmla="*/ 0 h 867877"/>
                    <a:gd name="connsiteX2" fmla="*/ 749937 w 1008000"/>
                    <a:gd name="connsiteY2" fmla="*/ 867877 h 867877"/>
                    <a:gd name="connsiteX3" fmla="*/ 1008000 w 1008000"/>
                    <a:gd name="connsiteY3" fmla="*/ 433258 h 867877"/>
                    <a:gd name="connsiteX4" fmla="*/ 773001 w 1008000"/>
                    <a:gd name="connsiteY4" fmla="*/ 866516 h 867877"/>
                    <a:gd name="connsiteX5" fmla="*/ 234999 w 1008000"/>
                    <a:gd name="connsiteY5" fmla="*/ 866516 h 867877"/>
                    <a:gd name="connsiteX6" fmla="*/ 0 w 1008000"/>
                    <a:gd name="connsiteY6" fmla="*/ 433258 h 867877"/>
                    <a:gd name="connsiteX0" fmla="*/ 0 w 773001"/>
                    <a:gd name="connsiteY0" fmla="*/ 433258 h 867877"/>
                    <a:gd name="connsiteX1" fmla="*/ 234999 w 773001"/>
                    <a:gd name="connsiteY1" fmla="*/ 0 h 867877"/>
                    <a:gd name="connsiteX2" fmla="*/ 749937 w 773001"/>
                    <a:gd name="connsiteY2" fmla="*/ 867877 h 867877"/>
                    <a:gd name="connsiteX3" fmla="*/ 750404 w 773001"/>
                    <a:gd name="connsiteY3" fmla="*/ 855441 h 867877"/>
                    <a:gd name="connsiteX4" fmla="*/ 773001 w 773001"/>
                    <a:gd name="connsiteY4" fmla="*/ 866516 h 867877"/>
                    <a:gd name="connsiteX5" fmla="*/ 234999 w 773001"/>
                    <a:gd name="connsiteY5" fmla="*/ 866516 h 867877"/>
                    <a:gd name="connsiteX6" fmla="*/ 0 w 773001"/>
                    <a:gd name="connsiteY6" fmla="*/ 433258 h 867877"/>
                    <a:gd name="connsiteX0" fmla="*/ 0 w 752621"/>
                    <a:gd name="connsiteY0" fmla="*/ 433258 h 870686"/>
                    <a:gd name="connsiteX1" fmla="*/ 234999 w 752621"/>
                    <a:gd name="connsiteY1" fmla="*/ 0 h 870686"/>
                    <a:gd name="connsiteX2" fmla="*/ 749937 w 752621"/>
                    <a:gd name="connsiteY2" fmla="*/ 867877 h 870686"/>
                    <a:gd name="connsiteX3" fmla="*/ 750404 w 752621"/>
                    <a:gd name="connsiteY3" fmla="*/ 855441 h 870686"/>
                    <a:gd name="connsiteX4" fmla="*/ 752621 w 752621"/>
                    <a:gd name="connsiteY4" fmla="*/ 870686 h 870686"/>
                    <a:gd name="connsiteX5" fmla="*/ 234999 w 752621"/>
                    <a:gd name="connsiteY5" fmla="*/ 866516 h 870686"/>
                    <a:gd name="connsiteX6" fmla="*/ 0 w 752621"/>
                    <a:gd name="connsiteY6" fmla="*/ 433258 h 870686"/>
                    <a:gd name="connsiteX0" fmla="*/ 0 w 752621"/>
                    <a:gd name="connsiteY0" fmla="*/ 440955 h 878383"/>
                    <a:gd name="connsiteX1" fmla="*/ 238805 w 752621"/>
                    <a:gd name="connsiteY1" fmla="*/ 0 h 878383"/>
                    <a:gd name="connsiteX2" fmla="*/ 749937 w 752621"/>
                    <a:gd name="connsiteY2" fmla="*/ 875574 h 878383"/>
                    <a:gd name="connsiteX3" fmla="*/ 750404 w 752621"/>
                    <a:gd name="connsiteY3" fmla="*/ 863138 h 878383"/>
                    <a:gd name="connsiteX4" fmla="*/ 752621 w 752621"/>
                    <a:gd name="connsiteY4" fmla="*/ 878383 h 878383"/>
                    <a:gd name="connsiteX5" fmla="*/ 234999 w 752621"/>
                    <a:gd name="connsiteY5" fmla="*/ 874213 h 878383"/>
                    <a:gd name="connsiteX6" fmla="*/ 0 w 752621"/>
                    <a:gd name="connsiteY6" fmla="*/ 440955 h 878383"/>
                    <a:gd name="connsiteX0" fmla="*/ 0 w 752621"/>
                    <a:gd name="connsiteY0" fmla="*/ 440955 h 878383"/>
                    <a:gd name="connsiteX1" fmla="*/ 238805 w 752621"/>
                    <a:gd name="connsiteY1" fmla="*/ 0 h 878383"/>
                    <a:gd name="connsiteX2" fmla="*/ 749937 w 752621"/>
                    <a:gd name="connsiteY2" fmla="*/ 875574 h 878383"/>
                    <a:gd name="connsiteX3" fmla="*/ 751042 w 752621"/>
                    <a:gd name="connsiteY3" fmla="*/ 873769 h 878383"/>
                    <a:gd name="connsiteX4" fmla="*/ 752621 w 752621"/>
                    <a:gd name="connsiteY4" fmla="*/ 878383 h 878383"/>
                    <a:gd name="connsiteX5" fmla="*/ 234999 w 752621"/>
                    <a:gd name="connsiteY5" fmla="*/ 874213 h 878383"/>
                    <a:gd name="connsiteX6" fmla="*/ 0 w 752621"/>
                    <a:gd name="connsiteY6" fmla="*/ 440955 h 878383"/>
                    <a:gd name="connsiteX0" fmla="*/ 0 w 759199"/>
                    <a:gd name="connsiteY0" fmla="*/ 454258 h 878383"/>
                    <a:gd name="connsiteX1" fmla="*/ 245383 w 759199"/>
                    <a:gd name="connsiteY1" fmla="*/ 0 h 878383"/>
                    <a:gd name="connsiteX2" fmla="*/ 756515 w 759199"/>
                    <a:gd name="connsiteY2" fmla="*/ 875574 h 878383"/>
                    <a:gd name="connsiteX3" fmla="*/ 757620 w 759199"/>
                    <a:gd name="connsiteY3" fmla="*/ 873769 h 878383"/>
                    <a:gd name="connsiteX4" fmla="*/ 759199 w 759199"/>
                    <a:gd name="connsiteY4" fmla="*/ 878383 h 878383"/>
                    <a:gd name="connsiteX5" fmla="*/ 241577 w 759199"/>
                    <a:gd name="connsiteY5" fmla="*/ 874213 h 878383"/>
                    <a:gd name="connsiteX6" fmla="*/ 0 w 759199"/>
                    <a:gd name="connsiteY6" fmla="*/ 454258 h 878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9199" h="878383">
                      <a:moveTo>
                        <a:pt x="0" y="454258"/>
                      </a:moveTo>
                      <a:lnTo>
                        <a:pt x="245383" y="0"/>
                      </a:lnTo>
                      <a:lnTo>
                        <a:pt x="756515" y="875574"/>
                      </a:lnTo>
                      <a:cubicBezTo>
                        <a:pt x="756671" y="871429"/>
                        <a:pt x="757464" y="877914"/>
                        <a:pt x="757620" y="873769"/>
                      </a:cubicBezTo>
                      <a:lnTo>
                        <a:pt x="759199" y="878383"/>
                      </a:lnTo>
                      <a:lnTo>
                        <a:pt x="241577" y="874213"/>
                      </a:lnTo>
                      <a:lnTo>
                        <a:pt x="0" y="454258"/>
                      </a:lnTo>
                      <a:close/>
                    </a:path>
                  </a:pathLst>
                </a:custGeom>
                <a:solidFill>
                  <a:srgbClr val="305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4B0B4810-58B3-4A37-9CBF-397DFC392374}"/>
                  </a:ext>
                </a:extLst>
              </p:cNvPr>
              <p:cNvSpPr txBox="1"/>
              <p:nvPr/>
            </p:nvSpPr>
            <p:spPr>
              <a:xfrm>
                <a:off x="392467" y="1009210"/>
                <a:ext cx="222068" cy="17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>
                    <a:solidFill>
                      <a:srgbClr val="305E4C"/>
                    </a:solidFill>
                    <a:latin typeface="+mj-lt"/>
                  </a:rPr>
                  <a:t>1</a:t>
                </a:r>
              </a:p>
            </p:txBody>
          </p:sp>
        </p:grpSp>
        <p:pic>
          <p:nvPicPr>
            <p:cNvPr id="67" name="Рисунок 66">
              <a:extLst>
                <a:ext uri="{FF2B5EF4-FFF2-40B4-BE49-F238E27FC236}">
                  <a16:creationId xmlns="" xmlns:a16="http://schemas.microsoft.com/office/drawing/2014/main" id="{9674B504-2EAE-4BEF-9ECE-C4C732CB4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63" r="39142" b="43099"/>
            <a:stretch/>
          </p:blipFill>
          <p:spPr>
            <a:xfrm>
              <a:off x="284337" y="733965"/>
              <a:ext cx="145536" cy="23024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5E699BF3-74AC-456B-83CC-9FE89E5A29A2}"/>
              </a:ext>
            </a:extLst>
          </p:cNvPr>
          <p:cNvGrpSpPr/>
          <p:nvPr/>
        </p:nvGrpSpPr>
        <p:grpSpPr>
          <a:xfrm>
            <a:off x="160337" y="3127866"/>
            <a:ext cx="799276" cy="697047"/>
            <a:chOff x="200569" y="553665"/>
            <a:chExt cx="668244" cy="582774"/>
          </a:xfrm>
        </p:grpSpPr>
        <p:grpSp>
          <p:nvGrpSpPr>
            <p:cNvPr id="73" name="Группа 72">
              <a:extLst>
                <a:ext uri="{FF2B5EF4-FFF2-40B4-BE49-F238E27FC236}">
                  <a16:creationId xmlns="" xmlns:a16="http://schemas.microsoft.com/office/drawing/2014/main" id="{0632CE05-0867-4DFB-826E-301FF478AC28}"/>
                </a:ext>
              </a:extLst>
            </p:cNvPr>
            <p:cNvGrpSpPr/>
            <p:nvPr/>
          </p:nvGrpSpPr>
          <p:grpSpPr>
            <a:xfrm>
              <a:off x="200569" y="553665"/>
              <a:ext cx="668244" cy="582774"/>
              <a:chOff x="258768" y="945336"/>
              <a:chExt cx="355767" cy="310263"/>
            </a:xfrm>
          </p:grpSpPr>
          <p:grpSp>
            <p:nvGrpSpPr>
              <p:cNvPr id="75" name="Группа 74">
                <a:extLst>
                  <a:ext uri="{FF2B5EF4-FFF2-40B4-BE49-F238E27FC236}">
                    <a16:creationId xmlns="" xmlns:a16="http://schemas.microsoft.com/office/drawing/2014/main" id="{64C4EE70-2B4F-43DB-9170-6054576E1A08}"/>
                  </a:ext>
                </a:extLst>
              </p:cNvPr>
              <p:cNvGrpSpPr/>
              <p:nvPr/>
            </p:nvGrpSpPr>
            <p:grpSpPr>
              <a:xfrm>
                <a:off x="258768" y="945336"/>
                <a:ext cx="302982" cy="310263"/>
                <a:chOff x="3902343" y="3064082"/>
                <a:chExt cx="983650" cy="1007287"/>
              </a:xfrm>
            </p:grpSpPr>
            <p:sp>
              <p:nvSpPr>
                <p:cNvPr id="77" name="Шестиугольник 127">
                  <a:extLst>
                    <a:ext uri="{FF2B5EF4-FFF2-40B4-BE49-F238E27FC236}">
                      <a16:creationId xmlns="" xmlns:a16="http://schemas.microsoft.com/office/drawing/2014/main" id="{EC1722F4-BFED-4327-9917-3D3C43E74E78}"/>
                    </a:ext>
                  </a:extLst>
                </p:cNvPr>
                <p:cNvSpPr/>
                <p:nvPr/>
              </p:nvSpPr>
              <p:spPr>
                <a:xfrm rot="1800000">
                  <a:off x="4112992" y="3189369"/>
                  <a:ext cx="773001" cy="882000"/>
                </a:xfrm>
                <a:custGeom>
                  <a:avLst/>
                  <a:gdLst>
                    <a:gd name="connsiteX0" fmla="*/ 0 w 1008000"/>
                    <a:gd name="connsiteY0" fmla="*/ 433258 h 866516"/>
                    <a:gd name="connsiteX1" fmla="*/ 234999 w 1008000"/>
                    <a:gd name="connsiteY1" fmla="*/ 0 h 866516"/>
                    <a:gd name="connsiteX2" fmla="*/ 773001 w 1008000"/>
                    <a:gd name="connsiteY2" fmla="*/ 0 h 866516"/>
                    <a:gd name="connsiteX3" fmla="*/ 1008000 w 1008000"/>
                    <a:gd name="connsiteY3" fmla="*/ 433258 h 866516"/>
                    <a:gd name="connsiteX4" fmla="*/ 773001 w 1008000"/>
                    <a:gd name="connsiteY4" fmla="*/ 866516 h 866516"/>
                    <a:gd name="connsiteX5" fmla="*/ 234999 w 1008000"/>
                    <a:gd name="connsiteY5" fmla="*/ 866516 h 866516"/>
                    <a:gd name="connsiteX6" fmla="*/ 0 w 1008000"/>
                    <a:gd name="connsiteY6" fmla="*/ 433258 h 866516"/>
                    <a:gd name="connsiteX0" fmla="*/ 531723 w 773001"/>
                    <a:gd name="connsiteY0" fmla="*/ 872986 h 872986"/>
                    <a:gd name="connsiteX1" fmla="*/ 0 w 773001"/>
                    <a:gd name="connsiteY1" fmla="*/ 0 h 872986"/>
                    <a:gd name="connsiteX2" fmla="*/ 538002 w 773001"/>
                    <a:gd name="connsiteY2" fmla="*/ 0 h 872986"/>
                    <a:gd name="connsiteX3" fmla="*/ 773001 w 773001"/>
                    <a:gd name="connsiteY3" fmla="*/ 433258 h 872986"/>
                    <a:gd name="connsiteX4" fmla="*/ 538002 w 773001"/>
                    <a:gd name="connsiteY4" fmla="*/ 866516 h 872986"/>
                    <a:gd name="connsiteX5" fmla="*/ 0 w 773001"/>
                    <a:gd name="connsiteY5" fmla="*/ 866516 h 872986"/>
                    <a:gd name="connsiteX6" fmla="*/ 531723 w 773001"/>
                    <a:gd name="connsiteY6" fmla="*/ 872986 h 872986"/>
                    <a:gd name="connsiteX0" fmla="*/ 524822 w 773001"/>
                    <a:gd name="connsiteY0" fmla="*/ 880769 h 880769"/>
                    <a:gd name="connsiteX1" fmla="*/ 0 w 773001"/>
                    <a:gd name="connsiteY1" fmla="*/ 0 h 880769"/>
                    <a:gd name="connsiteX2" fmla="*/ 538002 w 773001"/>
                    <a:gd name="connsiteY2" fmla="*/ 0 h 880769"/>
                    <a:gd name="connsiteX3" fmla="*/ 773001 w 773001"/>
                    <a:gd name="connsiteY3" fmla="*/ 433258 h 880769"/>
                    <a:gd name="connsiteX4" fmla="*/ 538002 w 773001"/>
                    <a:gd name="connsiteY4" fmla="*/ 866516 h 880769"/>
                    <a:gd name="connsiteX5" fmla="*/ 0 w 773001"/>
                    <a:gd name="connsiteY5" fmla="*/ 866516 h 880769"/>
                    <a:gd name="connsiteX6" fmla="*/ 524822 w 773001"/>
                    <a:gd name="connsiteY6" fmla="*/ 880769 h 880769"/>
                    <a:gd name="connsiteX0" fmla="*/ 524822 w 773001"/>
                    <a:gd name="connsiteY0" fmla="*/ 880769 h 880769"/>
                    <a:gd name="connsiteX1" fmla="*/ 0 w 773001"/>
                    <a:gd name="connsiteY1" fmla="*/ 0 h 880769"/>
                    <a:gd name="connsiteX2" fmla="*/ 538002 w 773001"/>
                    <a:gd name="connsiteY2" fmla="*/ 0 h 880769"/>
                    <a:gd name="connsiteX3" fmla="*/ 773001 w 773001"/>
                    <a:gd name="connsiteY3" fmla="*/ 433258 h 880769"/>
                    <a:gd name="connsiteX4" fmla="*/ 538002 w 773001"/>
                    <a:gd name="connsiteY4" fmla="*/ 866516 h 880769"/>
                    <a:gd name="connsiteX5" fmla="*/ 461990 w 773001"/>
                    <a:gd name="connsiteY5" fmla="*/ 535217 h 880769"/>
                    <a:gd name="connsiteX6" fmla="*/ 524822 w 773001"/>
                    <a:gd name="connsiteY6" fmla="*/ 880769 h 880769"/>
                    <a:gd name="connsiteX0" fmla="*/ 524822 w 773001"/>
                    <a:gd name="connsiteY0" fmla="*/ 880769 h 880769"/>
                    <a:gd name="connsiteX1" fmla="*/ 0 w 773001"/>
                    <a:gd name="connsiteY1" fmla="*/ 0 h 880769"/>
                    <a:gd name="connsiteX2" fmla="*/ 538002 w 773001"/>
                    <a:gd name="connsiteY2" fmla="*/ 0 h 880769"/>
                    <a:gd name="connsiteX3" fmla="*/ 773001 w 773001"/>
                    <a:gd name="connsiteY3" fmla="*/ 433258 h 880769"/>
                    <a:gd name="connsiteX4" fmla="*/ 538002 w 773001"/>
                    <a:gd name="connsiteY4" fmla="*/ 866516 h 880769"/>
                    <a:gd name="connsiteX5" fmla="*/ 531244 w 773001"/>
                    <a:gd name="connsiteY5" fmla="*/ 878837 h 880769"/>
                    <a:gd name="connsiteX6" fmla="*/ 524822 w 773001"/>
                    <a:gd name="connsiteY6" fmla="*/ 880769 h 880769"/>
                    <a:gd name="connsiteX0" fmla="*/ 517446 w 773001"/>
                    <a:gd name="connsiteY0" fmla="*/ 882279 h 882279"/>
                    <a:gd name="connsiteX1" fmla="*/ 0 w 773001"/>
                    <a:gd name="connsiteY1" fmla="*/ 0 h 882279"/>
                    <a:gd name="connsiteX2" fmla="*/ 538002 w 773001"/>
                    <a:gd name="connsiteY2" fmla="*/ 0 h 882279"/>
                    <a:gd name="connsiteX3" fmla="*/ 773001 w 773001"/>
                    <a:gd name="connsiteY3" fmla="*/ 433258 h 882279"/>
                    <a:gd name="connsiteX4" fmla="*/ 538002 w 773001"/>
                    <a:gd name="connsiteY4" fmla="*/ 866516 h 882279"/>
                    <a:gd name="connsiteX5" fmla="*/ 531244 w 773001"/>
                    <a:gd name="connsiteY5" fmla="*/ 878837 h 882279"/>
                    <a:gd name="connsiteX6" fmla="*/ 517446 w 773001"/>
                    <a:gd name="connsiteY6" fmla="*/ 882279 h 882279"/>
                    <a:gd name="connsiteX0" fmla="*/ 517446 w 773001"/>
                    <a:gd name="connsiteY0" fmla="*/ 882279 h 888915"/>
                    <a:gd name="connsiteX1" fmla="*/ 0 w 773001"/>
                    <a:gd name="connsiteY1" fmla="*/ 0 h 888915"/>
                    <a:gd name="connsiteX2" fmla="*/ 538002 w 773001"/>
                    <a:gd name="connsiteY2" fmla="*/ 0 h 888915"/>
                    <a:gd name="connsiteX3" fmla="*/ 773001 w 773001"/>
                    <a:gd name="connsiteY3" fmla="*/ 433258 h 888915"/>
                    <a:gd name="connsiteX4" fmla="*/ 538002 w 773001"/>
                    <a:gd name="connsiteY4" fmla="*/ 866516 h 888915"/>
                    <a:gd name="connsiteX5" fmla="*/ 523313 w 773001"/>
                    <a:gd name="connsiteY5" fmla="*/ 888915 h 888915"/>
                    <a:gd name="connsiteX6" fmla="*/ 517446 w 773001"/>
                    <a:gd name="connsiteY6" fmla="*/ 882279 h 888915"/>
                    <a:gd name="connsiteX0" fmla="*/ 517446 w 773001"/>
                    <a:gd name="connsiteY0" fmla="*/ 882279 h 902760"/>
                    <a:gd name="connsiteX1" fmla="*/ 0 w 773001"/>
                    <a:gd name="connsiteY1" fmla="*/ 0 h 902760"/>
                    <a:gd name="connsiteX2" fmla="*/ 538002 w 773001"/>
                    <a:gd name="connsiteY2" fmla="*/ 0 h 902760"/>
                    <a:gd name="connsiteX3" fmla="*/ 773001 w 773001"/>
                    <a:gd name="connsiteY3" fmla="*/ 433258 h 902760"/>
                    <a:gd name="connsiteX4" fmla="*/ 519846 w 773001"/>
                    <a:gd name="connsiteY4" fmla="*/ 902760 h 902760"/>
                    <a:gd name="connsiteX5" fmla="*/ 523313 w 773001"/>
                    <a:gd name="connsiteY5" fmla="*/ 888915 h 902760"/>
                    <a:gd name="connsiteX6" fmla="*/ 517446 w 773001"/>
                    <a:gd name="connsiteY6" fmla="*/ 882279 h 902760"/>
                    <a:gd name="connsiteX0" fmla="*/ 512854 w 773001"/>
                    <a:gd name="connsiteY0" fmla="*/ 913295 h 913295"/>
                    <a:gd name="connsiteX1" fmla="*/ 0 w 773001"/>
                    <a:gd name="connsiteY1" fmla="*/ 0 h 913295"/>
                    <a:gd name="connsiteX2" fmla="*/ 538002 w 773001"/>
                    <a:gd name="connsiteY2" fmla="*/ 0 h 913295"/>
                    <a:gd name="connsiteX3" fmla="*/ 773001 w 773001"/>
                    <a:gd name="connsiteY3" fmla="*/ 433258 h 913295"/>
                    <a:gd name="connsiteX4" fmla="*/ 519846 w 773001"/>
                    <a:gd name="connsiteY4" fmla="*/ 902760 h 913295"/>
                    <a:gd name="connsiteX5" fmla="*/ 523313 w 773001"/>
                    <a:gd name="connsiteY5" fmla="*/ 888915 h 913295"/>
                    <a:gd name="connsiteX6" fmla="*/ 512854 w 773001"/>
                    <a:gd name="connsiteY6" fmla="*/ 913295 h 913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3001" h="913295">
                      <a:moveTo>
                        <a:pt x="512854" y="913295"/>
                      </a:moveTo>
                      <a:lnTo>
                        <a:pt x="0" y="0"/>
                      </a:lnTo>
                      <a:lnTo>
                        <a:pt x="538002" y="0"/>
                      </a:lnTo>
                      <a:lnTo>
                        <a:pt x="773001" y="433258"/>
                      </a:lnTo>
                      <a:lnTo>
                        <a:pt x="519846" y="902760"/>
                      </a:lnTo>
                      <a:lnTo>
                        <a:pt x="523313" y="888915"/>
                      </a:lnTo>
                      <a:lnTo>
                        <a:pt x="512854" y="913295"/>
                      </a:lnTo>
                      <a:close/>
                    </a:path>
                  </a:pathLst>
                </a:custGeom>
                <a:solidFill>
                  <a:srgbClr val="D5DD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Шестиугольник 16">
                  <a:extLst>
                    <a:ext uri="{FF2B5EF4-FFF2-40B4-BE49-F238E27FC236}">
                      <a16:creationId xmlns="" xmlns:a16="http://schemas.microsoft.com/office/drawing/2014/main" id="{8CBDF83E-2D40-4AE0-82A6-EF49449BAA43}"/>
                    </a:ext>
                  </a:extLst>
                </p:cNvPr>
                <p:cNvSpPr/>
                <p:nvPr/>
              </p:nvSpPr>
              <p:spPr>
                <a:xfrm rot="1800000">
                  <a:off x="3902343" y="3064082"/>
                  <a:ext cx="759200" cy="878382"/>
                </a:xfrm>
                <a:custGeom>
                  <a:avLst/>
                  <a:gdLst>
                    <a:gd name="connsiteX0" fmla="*/ 0 w 1008000"/>
                    <a:gd name="connsiteY0" fmla="*/ 433258 h 866516"/>
                    <a:gd name="connsiteX1" fmla="*/ 234999 w 1008000"/>
                    <a:gd name="connsiteY1" fmla="*/ 0 h 866516"/>
                    <a:gd name="connsiteX2" fmla="*/ 773001 w 1008000"/>
                    <a:gd name="connsiteY2" fmla="*/ 0 h 866516"/>
                    <a:gd name="connsiteX3" fmla="*/ 1008000 w 1008000"/>
                    <a:gd name="connsiteY3" fmla="*/ 433258 h 866516"/>
                    <a:gd name="connsiteX4" fmla="*/ 773001 w 1008000"/>
                    <a:gd name="connsiteY4" fmla="*/ 866516 h 866516"/>
                    <a:gd name="connsiteX5" fmla="*/ 234999 w 1008000"/>
                    <a:gd name="connsiteY5" fmla="*/ 866516 h 866516"/>
                    <a:gd name="connsiteX6" fmla="*/ 0 w 1008000"/>
                    <a:gd name="connsiteY6" fmla="*/ 433258 h 866516"/>
                    <a:gd name="connsiteX0" fmla="*/ 0 w 1008000"/>
                    <a:gd name="connsiteY0" fmla="*/ 433258 h 866516"/>
                    <a:gd name="connsiteX1" fmla="*/ 234999 w 1008000"/>
                    <a:gd name="connsiteY1" fmla="*/ 0 h 866516"/>
                    <a:gd name="connsiteX2" fmla="*/ 755635 w 1008000"/>
                    <a:gd name="connsiteY2" fmla="*/ 864588 h 866516"/>
                    <a:gd name="connsiteX3" fmla="*/ 1008000 w 1008000"/>
                    <a:gd name="connsiteY3" fmla="*/ 433258 h 866516"/>
                    <a:gd name="connsiteX4" fmla="*/ 773001 w 1008000"/>
                    <a:gd name="connsiteY4" fmla="*/ 866516 h 866516"/>
                    <a:gd name="connsiteX5" fmla="*/ 234999 w 1008000"/>
                    <a:gd name="connsiteY5" fmla="*/ 866516 h 866516"/>
                    <a:gd name="connsiteX6" fmla="*/ 0 w 1008000"/>
                    <a:gd name="connsiteY6" fmla="*/ 433258 h 866516"/>
                    <a:gd name="connsiteX0" fmla="*/ 0 w 1008000"/>
                    <a:gd name="connsiteY0" fmla="*/ 433258 h 867877"/>
                    <a:gd name="connsiteX1" fmla="*/ 234999 w 1008000"/>
                    <a:gd name="connsiteY1" fmla="*/ 0 h 867877"/>
                    <a:gd name="connsiteX2" fmla="*/ 749937 w 1008000"/>
                    <a:gd name="connsiteY2" fmla="*/ 867877 h 867877"/>
                    <a:gd name="connsiteX3" fmla="*/ 1008000 w 1008000"/>
                    <a:gd name="connsiteY3" fmla="*/ 433258 h 867877"/>
                    <a:gd name="connsiteX4" fmla="*/ 773001 w 1008000"/>
                    <a:gd name="connsiteY4" fmla="*/ 866516 h 867877"/>
                    <a:gd name="connsiteX5" fmla="*/ 234999 w 1008000"/>
                    <a:gd name="connsiteY5" fmla="*/ 866516 h 867877"/>
                    <a:gd name="connsiteX6" fmla="*/ 0 w 1008000"/>
                    <a:gd name="connsiteY6" fmla="*/ 433258 h 867877"/>
                    <a:gd name="connsiteX0" fmla="*/ 0 w 773001"/>
                    <a:gd name="connsiteY0" fmla="*/ 433258 h 867877"/>
                    <a:gd name="connsiteX1" fmla="*/ 234999 w 773001"/>
                    <a:gd name="connsiteY1" fmla="*/ 0 h 867877"/>
                    <a:gd name="connsiteX2" fmla="*/ 749937 w 773001"/>
                    <a:gd name="connsiteY2" fmla="*/ 867877 h 867877"/>
                    <a:gd name="connsiteX3" fmla="*/ 750404 w 773001"/>
                    <a:gd name="connsiteY3" fmla="*/ 855441 h 867877"/>
                    <a:gd name="connsiteX4" fmla="*/ 773001 w 773001"/>
                    <a:gd name="connsiteY4" fmla="*/ 866516 h 867877"/>
                    <a:gd name="connsiteX5" fmla="*/ 234999 w 773001"/>
                    <a:gd name="connsiteY5" fmla="*/ 866516 h 867877"/>
                    <a:gd name="connsiteX6" fmla="*/ 0 w 773001"/>
                    <a:gd name="connsiteY6" fmla="*/ 433258 h 867877"/>
                    <a:gd name="connsiteX0" fmla="*/ 0 w 752621"/>
                    <a:gd name="connsiteY0" fmla="*/ 433258 h 870686"/>
                    <a:gd name="connsiteX1" fmla="*/ 234999 w 752621"/>
                    <a:gd name="connsiteY1" fmla="*/ 0 h 870686"/>
                    <a:gd name="connsiteX2" fmla="*/ 749937 w 752621"/>
                    <a:gd name="connsiteY2" fmla="*/ 867877 h 870686"/>
                    <a:gd name="connsiteX3" fmla="*/ 750404 w 752621"/>
                    <a:gd name="connsiteY3" fmla="*/ 855441 h 870686"/>
                    <a:gd name="connsiteX4" fmla="*/ 752621 w 752621"/>
                    <a:gd name="connsiteY4" fmla="*/ 870686 h 870686"/>
                    <a:gd name="connsiteX5" fmla="*/ 234999 w 752621"/>
                    <a:gd name="connsiteY5" fmla="*/ 866516 h 870686"/>
                    <a:gd name="connsiteX6" fmla="*/ 0 w 752621"/>
                    <a:gd name="connsiteY6" fmla="*/ 433258 h 870686"/>
                    <a:gd name="connsiteX0" fmla="*/ 0 w 752621"/>
                    <a:gd name="connsiteY0" fmla="*/ 440955 h 878383"/>
                    <a:gd name="connsiteX1" fmla="*/ 238805 w 752621"/>
                    <a:gd name="connsiteY1" fmla="*/ 0 h 878383"/>
                    <a:gd name="connsiteX2" fmla="*/ 749937 w 752621"/>
                    <a:gd name="connsiteY2" fmla="*/ 875574 h 878383"/>
                    <a:gd name="connsiteX3" fmla="*/ 750404 w 752621"/>
                    <a:gd name="connsiteY3" fmla="*/ 863138 h 878383"/>
                    <a:gd name="connsiteX4" fmla="*/ 752621 w 752621"/>
                    <a:gd name="connsiteY4" fmla="*/ 878383 h 878383"/>
                    <a:gd name="connsiteX5" fmla="*/ 234999 w 752621"/>
                    <a:gd name="connsiteY5" fmla="*/ 874213 h 878383"/>
                    <a:gd name="connsiteX6" fmla="*/ 0 w 752621"/>
                    <a:gd name="connsiteY6" fmla="*/ 440955 h 878383"/>
                    <a:gd name="connsiteX0" fmla="*/ 0 w 752621"/>
                    <a:gd name="connsiteY0" fmla="*/ 440955 h 878383"/>
                    <a:gd name="connsiteX1" fmla="*/ 238805 w 752621"/>
                    <a:gd name="connsiteY1" fmla="*/ 0 h 878383"/>
                    <a:gd name="connsiteX2" fmla="*/ 749937 w 752621"/>
                    <a:gd name="connsiteY2" fmla="*/ 875574 h 878383"/>
                    <a:gd name="connsiteX3" fmla="*/ 751042 w 752621"/>
                    <a:gd name="connsiteY3" fmla="*/ 873769 h 878383"/>
                    <a:gd name="connsiteX4" fmla="*/ 752621 w 752621"/>
                    <a:gd name="connsiteY4" fmla="*/ 878383 h 878383"/>
                    <a:gd name="connsiteX5" fmla="*/ 234999 w 752621"/>
                    <a:gd name="connsiteY5" fmla="*/ 874213 h 878383"/>
                    <a:gd name="connsiteX6" fmla="*/ 0 w 752621"/>
                    <a:gd name="connsiteY6" fmla="*/ 440955 h 878383"/>
                    <a:gd name="connsiteX0" fmla="*/ 0 w 759199"/>
                    <a:gd name="connsiteY0" fmla="*/ 454258 h 878383"/>
                    <a:gd name="connsiteX1" fmla="*/ 245383 w 759199"/>
                    <a:gd name="connsiteY1" fmla="*/ 0 h 878383"/>
                    <a:gd name="connsiteX2" fmla="*/ 756515 w 759199"/>
                    <a:gd name="connsiteY2" fmla="*/ 875574 h 878383"/>
                    <a:gd name="connsiteX3" fmla="*/ 757620 w 759199"/>
                    <a:gd name="connsiteY3" fmla="*/ 873769 h 878383"/>
                    <a:gd name="connsiteX4" fmla="*/ 759199 w 759199"/>
                    <a:gd name="connsiteY4" fmla="*/ 878383 h 878383"/>
                    <a:gd name="connsiteX5" fmla="*/ 241577 w 759199"/>
                    <a:gd name="connsiteY5" fmla="*/ 874213 h 878383"/>
                    <a:gd name="connsiteX6" fmla="*/ 0 w 759199"/>
                    <a:gd name="connsiteY6" fmla="*/ 454258 h 878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9199" h="878383">
                      <a:moveTo>
                        <a:pt x="0" y="454258"/>
                      </a:moveTo>
                      <a:lnTo>
                        <a:pt x="245383" y="0"/>
                      </a:lnTo>
                      <a:lnTo>
                        <a:pt x="756515" y="875574"/>
                      </a:lnTo>
                      <a:cubicBezTo>
                        <a:pt x="756671" y="871429"/>
                        <a:pt x="757464" y="877914"/>
                        <a:pt x="757620" y="873769"/>
                      </a:cubicBezTo>
                      <a:lnTo>
                        <a:pt x="759199" y="878383"/>
                      </a:lnTo>
                      <a:lnTo>
                        <a:pt x="241577" y="874213"/>
                      </a:lnTo>
                      <a:lnTo>
                        <a:pt x="0" y="454258"/>
                      </a:lnTo>
                      <a:close/>
                    </a:path>
                  </a:pathLst>
                </a:custGeom>
                <a:solidFill>
                  <a:srgbClr val="305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4B0B4810-58B3-4A37-9CBF-397DFC392374}"/>
                  </a:ext>
                </a:extLst>
              </p:cNvPr>
              <p:cNvSpPr txBox="1"/>
              <p:nvPr/>
            </p:nvSpPr>
            <p:spPr>
              <a:xfrm>
                <a:off x="392467" y="1009210"/>
                <a:ext cx="222068" cy="17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305E4C"/>
                    </a:solidFill>
                    <a:latin typeface="+mj-lt"/>
                  </a:rPr>
                  <a:t>2</a:t>
                </a:r>
                <a:endParaRPr lang="ru-RU" sz="2000" b="1" dirty="0">
                  <a:solidFill>
                    <a:srgbClr val="305E4C"/>
                  </a:solidFill>
                  <a:latin typeface="+mj-lt"/>
                </a:endParaRPr>
              </a:p>
            </p:txBody>
          </p:sp>
        </p:grpSp>
        <p:pic>
          <p:nvPicPr>
            <p:cNvPr id="74" name="Рисунок 73">
              <a:extLst>
                <a:ext uri="{FF2B5EF4-FFF2-40B4-BE49-F238E27FC236}">
                  <a16:creationId xmlns="" xmlns:a16="http://schemas.microsoft.com/office/drawing/2014/main" id="{9674B504-2EAE-4BEF-9ECE-C4C732CB4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63" r="39142" b="43099"/>
            <a:stretch/>
          </p:blipFill>
          <p:spPr>
            <a:xfrm>
              <a:off x="284337" y="733965"/>
              <a:ext cx="145536" cy="230244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="" xmlns:a16="http://schemas.microsoft.com/office/drawing/2014/main" id="{5E699BF3-74AC-456B-83CC-9FE89E5A29A2}"/>
              </a:ext>
            </a:extLst>
          </p:cNvPr>
          <p:cNvGrpSpPr/>
          <p:nvPr/>
        </p:nvGrpSpPr>
        <p:grpSpPr>
          <a:xfrm>
            <a:off x="160337" y="3989598"/>
            <a:ext cx="799276" cy="697047"/>
            <a:chOff x="200569" y="553665"/>
            <a:chExt cx="668244" cy="582774"/>
          </a:xfrm>
        </p:grpSpPr>
        <p:grpSp>
          <p:nvGrpSpPr>
            <p:cNvPr id="80" name="Группа 79">
              <a:extLst>
                <a:ext uri="{FF2B5EF4-FFF2-40B4-BE49-F238E27FC236}">
                  <a16:creationId xmlns="" xmlns:a16="http://schemas.microsoft.com/office/drawing/2014/main" id="{0632CE05-0867-4DFB-826E-301FF478AC28}"/>
                </a:ext>
              </a:extLst>
            </p:cNvPr>
            <p:cNvGrpSpPr/>
            <p:nvPr/>
          </p:nvGrpSpPr>
          <p:grpSpPr>
            <a:xfrm>
              <a:off x="200569" y="553665"/>
              <a:ext cx="668244" cy="582774"/>
              <a:chOff x="258768" y="945336"/>
              <a:chExt cx="355767" cy="310263"/>
            </a:xfrm>
          </p:grpSpPr>
          <p:grpSp>
            <p:nvGrpSpPr>
              <p:cNvPr id="82" name="Группа 81">
                <a:extLst>
                  <a:ext uri="{FF2B5EF4-FFF2-40B4-BE49-F238E27FC236}">
                    <a16:creationId xmlns="" xmlns:a16="http://schemas.microsoft.com/office/drawing/2014/main" id="{64C4EE70-2B4F-43DB-9170-6054576E1A08}"/>
                  </a:ext>
                </a:extLst>
              </p:cNvPr>
              <p:cNvGrpSpPr/>
              <p:nvPr/>
            </p:nvGrpSpPr>
            <p:grpSpPr>
              <a:xfrm>
                <a:off x="258768" y="945336"/>
                <a:ext cx="302982" cy="310263"/>
                <a:chOff x="3902343" y="3064082"/>
                <a:chExt cx="983650" cy="1007287"/>
              </a:xfrm>
            </p:grpSpPr>
            <p:sp>
              <p:nvSpPr>
                <p:cNvPr id="85" name="Шестиугольник 127">
                  <a:extLst>
                    <a:ext uri="{FF2B5EF4-FFF2-40B4-BE49-F238E27FC236}">
                      <a16:creationId xmlns="" xmlns:a16="http://schemas.microsoft.com/office/drawing/2014/main" id="{EC1722F4-BFED-4327-9917-3D3C43E74E78}"/>
                    </a:ext>
                  </a:extLst>
                </p:cNvPr>
                <p:cNvSpPr/>
                <p:nvPr/>
              </p:nvSpPr>
              <p:spPr>
                <a:xfrm rot="1800000">
                  <a:off x="4112992" y="3189369"/>
                  <a:ext cx="773001" cy="882000"/>
                </a:xfrm>
                <a:custGeom>
                  <a:avLst/>
                  <a:gdLst>
                    <a:gd name="connsiteX0" fmla="*/ 0 w 1008000"/>
                    <a:gd name="connsiteY0" fmla="*/ 433258 h 866516"/>
                    <a:gd name="connsiteX1" fmla="*/ 234999 w 1008000"/>
                    <a:gd name="connsiteY1" fmla="*/ 0 h 866516"/>
                    <a:gd name="connsiteX2" fmla="*/ 773001 w 1008000"/>
                    <a:gd name="connsiteY2" fmla="*/ 0 h 866516"/>
                    <a:gd name="connsiteX3" fmla="*/ 1008000 w 1008000"/>
                    <a:gd name="connsiteY3" fmla="*/ 433258 h 866516"/>
                    <a:gd name="connsiteX4" fmla="*/ 773001 w 1008000"/>
                    <a:gd name="connsiteY4" fmla="*/ 866516 h 866516"/>
                    <a:gd name="connsiteX5" fmla="*/ 234999 w 1008000"/>
                    <a:gd name="connsiteY5" fmla="*/ 866516 h 866516"/>
                    <a:gd name="connsiteX6" fmla="*/ 0 w 1008000"/>
                    <a:gd name="connsiteY6" fmla="*/ 433258 h 866516"/>
                    <a:gd name="connsiteX0" fmla="*/ 531723 w 773001"/>
                    <a:gd name="connsiteY0" fmla="*/ 872986 h 872986"/>
                    <a:gd name="connsiteX1" fmla="*/ 0 w 773001"/>
                    <a:gd name="connsiteY1" fmla="*/ 0 h 872986"/>
                    <a:gd name="connsiteX2" fmla="*/ 538002 w 773001"/>
                    <a:gd name="connsiteY2" fmla="*/ 0 h 872986"/>
                    <a:gd name="connsiteX3" fmla="*/ 773001 w 773001"/>
                    <a:gd name="connsiteY3" fmla="*/ 433258 h 872986"/>
                    <a:gd name="connsiteX4" fmla="*/ 538002 w 773001"/>
                    <a:gd name="connsiteY4" fmla="*/ 866516 h 872986"/>
                    <a:gd name="connsiteX5" fmla="*/ 0 w 773001"/>
                    <a:gd name="connsiteY5" fmla="*/ 866516 h 872986"/>
                    <a:gd name="connsiteX6" fmla="*/ 531723 w 773001"/>
                    <a:gd name="connsiteY6" fmla="*/ 872986 h 872986"/>
                    <a:gd name="connsiteX0" fmla="*/ 524822 w 773001"/>
                    <a:gd name="connsiteY0" fmla="*/ 880769 h 880769"/>
                    <a:gd name="connsiteX1" fmla="*/ 0 w 773001"/>
                    <a:gd name="connsiteY1" fmla="*/ 0 h 880769"/>
                    <a:gd name="connsiteX2" fmla="*/ 538002 w 773001"/>
                    <a:gd name="connsiteY2" fmla="*/ 0 h 880769"/>
                    <a:gd name="connsiteX3" fmla="*/ 773001 w 773001"/>
                    <a:gd name="connsiteY3" fmla="*/ 433258 h 880769"/>
                    <a:gd name="connsiteX4" fmla="*/ 538002 w 773001"/>
                    <a:gd name="connsiteY4" fmla="*/ 866516 h 880769"/>
                    <a:gd name="connsiteX5" fmla="*/ 0 w 773001"/>
                    <a:gd name="connsiteY5" fmla="*/ 866516 h 880769"/>
                    <a:gd name="connsiteX6" fmla="*/ 524822 w 773001"/>
                    <a:gd name="connsiteY6" fmla="*/ 880769 h 880769"/>
                    <a:gd name="connsiteX0" fmla="*/ 524822 w 773001"/>
                    <a:gd name="connsiteY0" fmla="*/ 880769 h 880769"/>
                    <a:gd name="connsiteX1" fmla="*/ 0 w 773001"/>
                    <a:gd name="connsiteY1" fmla="*/ 0 h 880769"/>
                    <a:gd name="connsiteX2" fmla="*/ 538002 w 773001"/>
                    <a:gd name="connsiteY2" fmla="*/ 0 h 880769"/>
                    <a:gd name="connsiteX3" fmla="*/ 773001 w 773001"/>
                    <a:gd name="connsiteY3" fmla="*/ 433258 h 880769"/>
                    <a:gd name="connsiteX4" fmla="*/ 538002 w 773001"/>
                    <a:gd name="connsiteY4" fmla="*/ 866516 h 880769"/>
                    <a:gd name="connsiteX5" fmla="*/ 461990 w 773001"/>
                    <a:gd name="connsiteY5" fmla="*/ 535217 h 880769"/>
                    <a:gd name="connsiteX6" fmla="*/ 524822 w 773001"/>
                    <a:gd name="connsiteY6" fmla="*/ 880769 h 880769"/>
                    <a:gd name="connsiteX0" fmla="*/ 524822 w 773001"/>
                    <a:gd name="connsiteY0" fmla="*/ 880769 h 880769"/>
                    <a:gd name="connsiteX1" fmla="*/ 0 w 773001"/>
                    <a:gd name="connsiteY1" fmla="*/ 0 h 880769"/>
                    <a:gd name="connsiteX2" fmla="*/ 538002 w 773001"/>
                    <a:gd name="connsiteY2" fmla="*/ 0 h 880769"/>
                    <a:gd name="connsiteX3" fmla="*/ 773001 w 773001"/>
                    <a:gd name="connsiteY3" fmla="*/ 433258 h 880769"/>
                    <a:gd name="connsiteX4" fmla="*/ 538002 w 773001"/>
                    <a:gd name="connsiteY4" fmla="*/ 866516 h 880769"/>
                    <a:gd name="connsiteX5" fmla="*/ 531244 w 773001"/>
                    <a:gd name="connsiteY5" fmla="*/ 878837 h 880769"/>
                    <a:gd name="connsiteX6" fmla="*/ 524822 w 773001"/>
                    <a:gd name="connsiteY6" fmla="*/ 880769 h 880769"/>
                    <a:gd name="connsiteX0" fmla="*/ 517446 w 773001"/>
                    <a:gd name="connsiteY0" fmla="*/ 882279 h 882279"/>
                    <a:gd name="connsiteX1" fmla="*/ 0 w 773001"/>
                    <a:gd name="connsiteY1" fmla="*/ 0 h 882279"/>
                    <a:gd name="connsiteX2" fmla="*/ 538002 w 773001"/>
                    <a:gd name="connsiteY2" fmla="*/ 0 h 882279"/>
                    <a:gd name="connsiteX3" fmla="*/ 773001 w 773001"/>
                    <a:gd name="connsiteY3" fmla="*/ 433258 h 882279"/>
                    <a:gd name="connsiteX4" fmla="*/ 538002 w 773001"/>
                    <a:gd name="connsiteY4" fmla="*/ 866516 h 882279"/>
                    <a:gd name="connsiteX5" fmla="*/ 531244 w 773001"/>
                    <a:gd name="connsiteY5" fmla="*/ 878837 h 882279"/>
                    <a:gd name="connsiteX6" fmla="*/ 517446 w 773001"/>
                    <a:gd name="connsiteY6" fmla="*/ 882279 h 882279"/>
                    <a:gd name="connsiteX0" fmla="*/ 517446 w 773001"/>
                    <a:gd name="connsiteY0" fmla="*/ 882279 h 888915"/>
                    <a:gd name="connsiteX1" fmla="*/ 0 w 773001"/>
                    <a:gd name="connsiteY1" fmla="*/ 0 h 888915"/>
                    <a:gd name="connsiteX2" fmla="*/ 538002 w 773001"/>
                    <a:gd name="connsiteY2" fmla="*/ 0 h 888915"/>
                    <a:gd name="connsiteX3" fmla="*/ 773001 w 773001"/>
                    <a:gd name="connsiteY3" fmla="*/ 433258 h 888915"/>
                    <a:gd name="connsiteX4" fmla="*/ 538002 w 773001"/>
                    <a:gd name="connsiteY4" fmla="*/ 866516 h 888915"/>
                    <a:gd name="connsiteX5" fmla="*/ 523313 w 773001"/>
                    <a:gd name="connsiteY5" fmla="*/ 888915 h 888915"/>
                    <a:gd name="connsiteX6" fmla="*/ 517446 w 773001"/>
                    <a:gd name="connsiteY6" fmla="*/ 882279 h 888915"/>
                    <a:gd name="connsiteX0" fmla="*/ 517446 w 773001"/>
                    <a:gd name="connsiteY0" fmla="*/ 882279 h 902760"/>
                    <a:gd name="connsiteX1" fmla="*/ 0 w 773001"/>
                    <a:gd name="connsiteY1" fmla="*/ 0 h 902760"/>
                    <a:gd name="connsiteX2" fmla="*/ 538002 w 773001"/>
                    <a:gd name="connsiteY2" fmla="*/ 0 h 902760"/>
                    <a:gd name="connsiteX3" fmla="*/ 773001 w 773001"/>
                    <a:gd name="connsiteY3" fmla="*/ 433258 h 902760"/>
                    <a:gd name="connsiteX4" fmla="*/ 519846 w 773001"/>
                    <a:gd name="connsiteY4" fmla="*/ 902760 h 902760"/>
                    <a:gd name="connsiteX5" fmla="*/ 523313 w 773001"/>
                    <a:gd name="connsiteY5" fmla="*/ 888915 h 902760"/>
                    <a:gd name="connsiteX6" fmla="*/ 517446 w 773001"/>
                    <a:gd name="connsiteY6" fmla="*/ 882279 h 902760"/>
                    <a:gd name="connsiteX0" fmla="*/ 512854 w 773001"/>
                    <a:gd name="connsiteY0" fmla="*/ 913295 h 913295"/>
                    <a:gd name="connsiteX1" fmla="*/ 0 w 773001"/>
                    <a:gd name="connsiteY1" fmla="*/ 0 h 913295"/>
                    <a:gd name="connsiteX2" fmla="*/ 538002 w 773001"/>
                    <a:gd name="connsiteY2" fmla="*/ 0 h 913295"/>
                    <a:gd name="connsiteX3" fmla="*/ 773001 w 773001"/>
                    <a:gd name="connsiteY3" fmla="*/ 433258 h 913295"/>
                    <a:gd name="connsiteX4" fmla="*/ 519846 w 773001"/>
                    <a:gd name="connsiteY4" fmla="*/ 902760 h 913295"/>
                    <a:gd name="connsiteX5" fmla="*/ 523313 w 773001"/>
                    <a:gd name="connsiteY5" fmla="*/ 888915 h 913295"/>
                    <a:gd name="connsiteX6" fmla="*/ 512854 w 773001"/>
                    <a:gd name="connsiteY6" fmla="*/ 913295 h 913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3001" h="913295">
                      <a:moveTo>
                        <a:pt x="512854" y="913295"/>
                      </a:moveTo>
                      <a:lnTo>
                        <a:pt x="0" y="0"/>
                      </a:lnTo>
                      <a:lnTo>
                        <a:pt x="538002" y="0"/>
                      </a:lnTo>
                      <a:lnTo>
                        <a:pt x="773001" y="433258"/>
                      </a:lnTo>
                      <a:lnTo>
                        <a:pt x="519846" y="902760"/>
                      </a:lnTo>
                      <a:lnTo>
                        <a:pt x="523313" y="888915"/>
                      </a:lnTo>
                      <a:lnTo>
                        <a:pt x="512854" y="913295"/>
                      </a:lnTo>
                      <a:close/>
                    </a:path>
                  </a:pathLst>
                </a:custGeom>
                <a:solidFill>
                  <a:srgbClr val="D5DD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Шестиугольник 16">
                  <a:extLst>
                    <a:ext uri="{FF2B5EF4-FFF2-40B4-BE49-F238E27FC236}">
                      <a16:creationId xmlns="" xmlns:a16="http://schemas.microsoft.com/office/drawing/2014/main" id="{8CBDF83E-2D40-4AE0-82A6-EF49449BAA43}"/>
                    </a:ext>
                  </a:extLst>
                </p:cNvPr>
                <p:cNvSpPr/>
                <p:nvPr/>
              </p:nvSpPr>
              <p:spPr>
                <a:xfrm rot="1800000">
                  <a:off x="3902343" y="3064082"/>
                  <a:ext cx="759200" cy="878382"/>
                </a:xfrm>
                <a:custGeom>
                  <a:avLst/>
                  <a:gdLst>
                    <a:gd name="connsiteX0" fmla="*/ 0 w 1008000"/>
                    <a:gd name="connsiteY0" fmla="*/ 433258 h 866516"/>
                    <a:gd name="connsiteX1" fmla="*/ 234999 w 1008000"/>
                    <a:gd name="connsiteY1" fmla="*/ 0 h 866516"/>
                    <a:gd name="connsiteX2" fmla="*/ 773001 w 1008000"/>
                    <a:gd name="connsiteY2" fmla="*/ 0 h 866516"/>
                    <a:gd name="connsiteX3" fmla="*/ 1008000 w 1008000"/>
                    <a:gd name="connsiteY3" fmla="*/ 433258 h 866516"/>
                    <a:gd name="connsiteX4" fmla="*/ 773001 w 1008000"/>
                    <a:gd name="connsiteY4" fmla="*/ 866516 h 866516"/>
                    <a:gd name="connsiteX5" fmla="*/ 234999 w 1008000"/>
                    <a:gd name="connsiteY5" fmla="*/ 866516 h 866516"/>
                    <a:gd name="connsiteX6" fmla="*/ 0 w 1008000"/>
                    <a:gd name="connsiteY6" fmla="*/ 433258 h 866516"/>
                    <a:gd name="connsiteX0" fmla="*/ 0 w 1008000"/>
                    <a:gd name="connsiteY0" fmla="*/ 433258 h 866516"/>
                    <a:gd name="connsiteX1" fmla="*/ 234999 w 1008000"/>
                    <a:gd name="connsiteY1" fmla="*/ 0 h 866516"/>
                    <a:gd name="connsiteX2" fmla="*/ 755635 w 1008000"/>
                    <a:gd name="connsiteY2" fmla="*/ 864588 h 866516"/>
                    <a:gd name="connsiteX3" fmla="*/ 1008000 w 1008000"/>
                    <a:gd name="connsiteY3" fmla="*/ 433258 h 866516"/>
                    <a:gd name="connsiteX4" fmla="*/ 773001 w 1008000"/>
                    <a:gd name="connsiteY4" fmla="*/ 866516 h 866516"/>
                    <a:gd name="connsiteX5" fmla="*/ 234999 w 1008000"/>
                    <a:gd name="connsiteY5" fmla="*/ 866516 h 866516"/>
                    <a:gd name="connsiteX6" fmla="*/ 0 w 1008000"/>
                    <a:gd name="connsiteY6" fmla="*/ 433258 h 866516"/>
                    <a:gd name="connsiteX0" fmla="*/ 0 w 1008000"/>
                    <a:gd name="connsiteY0" fmla="*/ 433258 h 867877"/>
                    <a:gd name="connsiteX1" fmla="*/ 234999 w 1008000"/>
                    <a:gd name="connsiteY1" fmla="*/ 0 h 867877"/>
                    <a:gd name="connsiteX2" fmla="*/ 749937 w 1008000"/>
                    <a:gd name="connsiteY2" fmla="*/ 867877 h 867877"/>
                    <a:gd name="connsiteX3" fmla="*/ 1008000 w 1008000"/>
                    <a:gd name="connsiteY3" fmla="*/ 433258 h 867877"/>
                    <a:gd name="connsiteX4" fmla="*/ 773001 w 1008000"/>
                    <a:gd name="connsiteY4" fmla="*/ 866516 h 867877"/>
                    <a:gd name="connsiteX5" fmla="*/ 234999 w 1008000"/>
                    <a:gd name="connsiteY5" fmla="*/ 866516 h 867877"/>
                    <a:gd name="connsiteX6" fmla="*/ 0 w 1008000"/>
                    <a:gd name="connsiteY6" fmla="*/ 433258 h 867877"/>
                    <a:gd name="connsiteX0" fmla="*/ 0 w 773001"/>
                    <a:gd name="connsiteY0" fmla="*/ 433258 h 867877"/>
                    <a:gd name="connsiteX1" fmla="*/ 234999 w 773001"/>
                    <a:gd name="connsiteY1" fmla="*/ 0 h 867877"/>
                    <a:gd name="connsiteX2" fmla="*/ 749937 w 773001"/>
                    <a:gd name="connsiteY2" fmla="*/ 867877 h 867877"/>
                    <a:gd name="connsiteX3" fmla="*/ 750404 w 773001"/>
                    <a:gd name="connsiteY3" fmla="*/ 855441 h 867877"/>
                    <a:gd name="connsiteX4" fmla="*/ 773001 w 773001"/>
                    <a:gd name="connsiteY4" fmla="*/ 866516 h 867877"/>
                    <a:gd name="connsiteX5" fmla="*/ 234999 w 773001"/>
                    <a:gd name="connsiteY5" fmla="*/ 866516 h 867877"/>
                    <a:gd name="connsiteX6" fmla="*/ 0 w 773001"/>
                    <a:gd name="connsiteY6" fmla="*/ 433258 h 867877"/>
                    <a:gd name="connsiteX0" fmla="*/ 0 w 752621"/>
                    <a:gd name="connsiteY0" fmla="*/ 433258 h 870686"/>
                    <a:gd name="connsiteX1" fmla="*/ 234999 w 752621"/>
                    <a:gd name="connsiteY1" fmla="*/ 0 h 870686"/>
                    <a:gd name="connsiteX2" fmla="*/ 749937 w 752621"/>
                    <a:gd name="connsiteY2" fmla="*/ 867877 h 870686"/>
                    <a:gd name="connsiteX3" fmla="*/ 750404 w 752621"/>
                    <a:gd name="connsiteY3" fmla="*/ 855441 h 870686"/>
                    <a:gd name="connsiteX4" fmla="*/ 752621 w 752621"/>
                    <a:gd name="connsiteY4" fmla="*/ 870686 h 870686"/>
                    <a:gd name="connsiteX5" fmla="*/ 234999 w 752621"/>
                    <a:gd name="connsiteY5" fmla="*/ 866516 h 870686"/>
                    <a:gd name="connsiteX6" fmla="*/ 0 w 752621"/>
                    <a:gd name="connsiteY6" fmla="*/ 433258 h 870686"/>
                    <a:gd name="connsiteX0" fmla="*/ 0 w 752621"/>
                    <a:gd name="connsiteY0" fmla="*/ 440955 h 878383"/>
                    <a:gd name="connsiteX1" fmla="*/ 238805 w 752621"/>
                    <a:gd name="connsiteY1" fmla="*/ 0 h 878383"/>
                    <a:gd name="connsiteX2" fmla="*/ 749937 w 752621"/>
                    <a:gd name="connsiteY2" fmla="*/ 875574 h 878383"/>
                    <a:gd name="connsiteX3" fmla="*/ 750404 w 752621"/>
                    <a:gd name="connsiteY3" fmla="*/ 863138 h 878383"/>
                    <a:gd name="connsiteX4" fmla="*/ 752621 w 752621"/>
                    <a:gd name="connsiteY4" fmla="*/ 878383 h 878383"/>
                    <a:gd name="connsiteX5" fmla="*/ 234999 w 752621"/>
                    <a:gd name="connsiteY5" fmla="*/ 874213 h 878383"/>
                    <a:gd name="connsiteX6" fmla="*/ 0 w 752621"/>
                    <a:gd name="connsiteY6" fmla="*/ 440955 h 878383"/>
                    <a:gd name="connsiteX0" fmla="*/ 0 w 752621"/>
                    <a:gd name="connsiteY0" fmla="*/ 440955 h 878383"/>
                    <a:gd name="connsiteX1" fmla="*/ 238805 w 752621"/>
                    <a:gd name="connsiteY1" fmla="*/ 0 h 878383"/>
                    <a:gd name="connsiteX2" fmla="*/ 749937 w 752621"/>
                    <a:gd name="connsiteY2" fmla="*/ 875574 h 878383"/>
                    <a:gd name="connsiteX3" fmla="*/ 751042 w 752621"/>
                    <a:gd name="connsiteY3" fmla="*/ 873769 h 878383"/>
                    <a:gd name="connsiteX4" fmla="*/ 752621 w 752621"/>
                    <a:gd name="connsiteY4" fmla="*/ 878383 h 878383"/>
                    <a:gd name="connsiteX5" fmla="*/ 234999 w 752621"/>
                    <a:gd name="connsiteY5" fmla="*/ 874213 h 878383"/>
                    <a:gd name="connsiteX6" fmla="*/ 0 w 752621"/>
                    <a:gd name="connsiteY6" fmla="*/ 440955 h 878383"/>
                    <a:gd name="connsiteX0" fmla="*/ 0 w 759199"/>
                    <a:gd name="connsiteY0" fmla="*/ 454258 h 878383"/>
                    <a:gd name="connsiteX1" fmla="*/ 245383 w 759199"/>
                    <a:gd name="connsiteY1" fmla="*/ 0 h 878383"/>
                    <a:gd name="connsiteX2" fmla="*/ 756515 w 759199"/>
                    <a:gd name="connsiteY2" fmla="*/ 875574 h 878383"/>
                    <a:gd name="connsiteX3" fmla="*/ 757620 w 759199"/>
                    <a:gd name="connsiteY3" fmla="*/ 873769 h 878383"/>
                    <a:gd name="connsiteX4" fmla="*/ 759199 w 759199"/>
                    <a:gd name="connsiteY4" fmla="*/ 878383 h 878383"/>
                    <a:gd name="connsiteX5" fmla="*/ 241577 w 759199"/>
                    <a:gd name="connsiteY5" fmla="*/ 874213 h 878383"/>
                    <a:gd name="connsiteX6" fmla="*/ 0 w 759199"/>
                    <a:gd name="connsiteY6" fmla="*/ 454258 h 878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9199" h="878383">
                      <a:moveTo>
                        <a:pt x="0" y="454258"/>
                      </a:moveTo>
                      <a:lnTo>
                        <a:pt x="245383" y="0"/>
                      </a:lnTo>
                      <a:lnTo>
                        <a:pt x="756515" y="875574"/>
                      </a:lnTo>
                      <a:cubicBezTo>
                        <a:pt x="756671" y="871429"/>
                        <a:pt x="757464" y="877914"/>
                        <a:pt x="757620" y="873769"/>
                      </a:cubicBezTo>
                      <a:lnTo>
                        <a:pt x="759199" y="878383"/>
                      </a:lnTo>
                      <a:lnTo>
                        <a:pt x="241577" y="874213"/>
                      </a:lnTo>
                      <a:lnTo>
                        <a:pt x="0" y="454258"/>
                      </a:lnTo>
                      <a:close/>
                    </a:path>
                  </a:pathLst>
                </a:custGeom>
                <a:solidFill>
                  <a:srgbClr val="305E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4B0B4810-58B3-4A37-9CBF-397DFC392374}"/>
                  </a:ext>
                </a:extLst>
              </p:cNvPr>
              <p:cNvSpPr txBox="1"/>
              <p:nvPr/>
            </p:nvSpPr>
            <p:spPr>
              <a:xfrm>
                <a:off x="392467" y="1009210"/>
                <a:ext cx="222068" cy="17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305E4C"/>
                    </a:solidFill>
                    <a:latin typeface="+mj-lt"/>
                  </a:rPr>
                  <a:t>3</a:t>
                </a:r>
                <a:endParaRPr lang="ru-RU" sz="2000" b="1" dirty="0">
                  <a:solidFill>
                    <a:srgbClr val="305E4C"/>
                  </a:solidFill>
                  <a:latin typeface="+mj-lt"/>
                </a:endParaRPr>
              </a:p>
            </p:txBody>
          </p:sp>
        </p:grpSp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9674B504-2EAE-4BEF-9ECE-C4C732CB4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63" r="39142" b="43099"/>
            <a:stretch/>
          </p:blipFill>
          <p:spPr>
            <a:xfrm>
              <a:off x="284337" y="733965"/>
              <a:ext cx="145536" cy="230244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883552" y="2280245"/>
            <a:ext cx="8092304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305E4C"/>
              </a:buClr>
              <a:buSzPct val="110000"/>
            </a:pPr>
            <a:r>
              <a:rPr lang="ru-RU" sz="2400" dirty="0"/>
              <a:t>вслед за уборкой лущение стерни, вспашка на глубину лучшего крошения от 18 до 22 </a:t>
            </a:r>
            <a:r>
              <a:rPr lang="ru-RU" sz="2400" dirty="0" smtClean="0"/>
              <a:t>см;</a:t>
            </a:r>
            <a:endParaRPr lang="ru-RU" sz="24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883552" y="3133762"/>
            <a:ext cx="809230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305E4C"/>
              </a:buClr>
              <a:buSzPct val="110000"/>
            </a:pPr>
            <a:r>
              <a:rPr lang="ru-RU" sz="2400" dirty="0"/>
              <a:t>выравнивание, прикатывание с </a:t>
            </a:r>
            <a:r>
              <a:rPr lang="ru-RU" sz="2400" dirty="0" smtClean="0"/>
              <a:t>бороной (прикатывание </a:t>
            </a:r>
            <a:r>
              <a:rPr lang="ru-RU" sz="2400" dirty="0"/>
              <a:t>целесообразно при влажности не более 19 </a:t>
            </a:r>
            <a:r>
              <a:rPr lang="ru-RU" sz="2400" dirty="0" smtClean="0"/>
              <a:t>%);</a:t>
            </a:r>
            <a:endParaRPr lang="ru-RU" sz="2400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883552" y="4138697"/>
            <a:ext cx="8092304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305E4C"/>
              </a:buClr>
              <a:buSzPct val="110000"/>
            </a:pPr>
            <a:r>
              <a:rPr lang="ru-RU" sz="2400" dirty="0" smtClean="0"/>
              <a:t>по мере отрастания уничтожение падалицы и сорняков.</a:t>
            </a:r>
            <a:endParaRPr lang="ru-RU" sz="2400" dirty="0"/>
          </a:p>
        </p:txBody>
      </p:sp>
      <p:grpSp>
        <p:nvGrpSpPr>
          <p:cNvPr id="54" name="Группа 53"/>
          <p:cNvGrpSpPr/>
          <p:nvPr/>
        </p:nvGrpSpPr>
        <p:grpSpPr>
          <a:xfrm>
            <a:off x="2381" y="-2835"/>
            <a:ext cx="9146315" cy="5156162"/>
            <a:chOff x="2381" y="-2835"/>
            <a:chExt cx="9146315" cy="515616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553220" y="-2835"/>
              <a:ext cx="7590783" cy="821504"/>
              <a:chOff x="178819" y="690002"/>
              <a:chExt cx="7590783" cy="82150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838315" y="692382"/>
                <a:ext cx="6153117" cy="320514"/>
              </a:xfrm>
              <a:custGeom>
                <a:avLst/>
                <a:gdLst>
                  <a:gd name="connsiteX0" fmla="*/ 0 w 6167832"/>
                  <a:gd name="connsiteY0" fmla="*/ 0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0 w 6167832"/>
                  <a:gd name="connsiteY4" fmla="*/ 0 h 337804"/>
                  <a:gd name="connsiteX0" fmla="*/ 377588 w 6167832"/>
                  <a:gd name="connsiteY0" fmla="*/ 4550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377588 w 6167832"/>
                  <a:gd name="connsiteY4" fmla="*/ 4550 h 337804"/>
                  <a:gd name="connsiteX0" fmla="*/ 322997 w 6167832"/>
                  <a:gd name="connsiteY0" fmla="*/ 9099 h 337804"/>
                  <a:gd name="connsiteX1" fmla="*/ 6167832 w 6167832"/>
                  <a:gd name="connsiteY1" fmla="*/ 0 h 337804"/>
                  <a:gd name="connsiteX2" fmla="*/ 6167832 w 6167832"/>
                  <a:gd name="connsiteY2" fmla="*/ 337804 h 337804"/>
                  <a:gd name="connsiteX3" fmla="*/ 0 w 6167832"/>
                  <a:gd name="connsiteY3" fmla="*/ 337804 h 337804"/>
                  <a:gd name="connsiteX4" fmla="*/ 322997 w 6167832"/>
                  <a:gd name="connsiteY4" fmla="*/ 9099 h 337804"/>
                  <a:gd name="connsiteX0" fmla="*/ 322997 w 6167832"/>
                  <a:gd name="connsiteY0" fmla="*/ 13649 h 342354"/>
                  <a:gd name="connsiteX1" fmla="*/ 5671963 w 6167832"/>
                  <a:gd name="connsiteY1" fmla="*/ 0 h 342354"/>
                  <a:gd name="connsiteX2" fmla="*/ 6167832 w 6167832"/>
                  <a:gd name="connsiteY2" fmla="*/ 342354 h 342354"/>
                  <a:gd name="connsiteX3" fmla="*/ 0 w 6167832"/>
                  <a:gd name="connsiteY3" fmla="*/ 342354 h 342354"/>
                  <a:gd name="connsiteX4" fmla="*/ 322997 w 6167832"/>
                  <a:gd name="connsiteY4" fmla="*/ 13649 h 342354"/>
                  <a:gd name="connsiteX0" fmla="*/ 322997 w 5671963"/>
                  <a:gd name="connsiteY0" fmla="*/ 13649 h 342354"/>
                  <a:gd name="connsiteX1" fmla="*/ 5671963 w 5671963"/>
                  <a:gd name="connsiteY1" fmla="*/ 0 h 342354"/>
                  <a:gd name="connsiteX2" fmla="*/ 5344417 w 5671963"/>
                  <a:gd name="connsiteY2" fmla="*/ 342354 h 342354"/>
                  <a:gd name="connsiteX3" fmla="*/ 0 w 5671963"/>
                  <a:gd name="connsiteY3" fmla="*/ 342354 h 342354"/>
                  <a:gd name="connsiteX4" fmla="*/ 322997 w 5671963"/>
                  <a:gd name="connsiteY4" fmla="*/ 13649 h 342354"/>
                  <a:gd name="connsiteX0" fmla="*/ 322997 w 6176930"/>
                  <a:gd name="connsiteY0" fmla="*/ 4551 h 333256"/>
                  <a:gd name="connsiteX1" fmla="*/ 6176930 w 6176930"/>
                  <a:gd name="connsiteY1" fmla="*/ 0 h 333256"/>
                  <a:gd name="connsiteX2" fmla="*/ 5344417 w 6176930"/>
                  <a:gd name="connsiteY2" fmla="*/ 333256 h 333256"/>
                  <a:gd name="connsiteX3" fmla="*/ 0 w 6176930"/>
                  <a:gd name="connsiteY3" fmla="*/ 333256 h 333256"/>
                  <a:gd name="connsiteX4" fmla="*/ 322997 w 6176930"/>
                  <a:gd name="connsiteY4" fmla="*/ 4551 h 333256"/>
                  <a:gd name="connsiteX0" fmla="*/ 322997 w 6176930"/>
                  <a:gd name="connsiteY0" fmla="*/ 4551 h 333256"/>
                  <a:gd name="connsiteX1" fmla="*/ 6176930 w 6176930"/>
                  <a:gd name="connsiteY1" fmla="*/ 0 h 333256"/>
                  <a:gd name="connsiteX2" fmla="*/ 5853934 w 6176930"/>
                  <a:gd name="connsiteY2" fmla="*/ 324157 h 333256"/>
                  <a:gd name="connsiteX3" fmla="*/ 0 w 6176930"/>
                  <a:gd name="connsiteY3" fmla="*/ 333256 h 333256"/>
                  <a:gd name="connsiteX4" fmla="*/ 322997 w 6176930"/>
                  <a:gd name="connsiteY4" fmla="*/ 4551 h 333256"/>
                  <a:gd name="connsiteX0" fmla="*/ 334903 w 6176930"/>
                  <a:gd name="connsiteY0" fmla="*/ 0 h 335849"/>
                  <a:gd name="connsiteX1" fmla="*/ 6176930 w 6176930"/>
                  <a:gd name="connsiteY1" fmla="*/ 2593 h 335849"/>
                  <a:gd name="connsiteX2" fmla="*/ 5853934 w 6176930"/>
                  <a:gd name="connsiteY2" fmla="*/ 326750 h 335849"/>
                  <a:gd name="connsiteX3" fmla="*/ 0 w 6176930"/>
                  <a:gd name="connsiteY3" fmla="*/ 335849 h 335849"/>
                  <a:gd name="connsiteX4" fmla="*/ 334903 w 6176930"/>
                  <a:gd name="connsiteY4" fmla="*/ 0 h 335849"/>
                  <a:gd name="connsiteX0" fmla="*/ 334903 w 6176930"/>
                  <a:gd name="connsiteY0" fmla="*/ 0 h 335849"/>
                  <a:gd name="connsiteX1" fmla="*/ 6176930 w 6176930"/>
                  <a:gd name="connsiteY1" fmla="*/ 2593 h 335849"/>
                  <a:gd name="connsiteX2" fmla="*/ 5866634 w 6176930"/>
                  <a:gd name="connsiteY2" fmla="*/ 317225 h 335849"/>
                  <a:gd name="connsiteX3" fmla="*/ 0 w 6176930"/>
                  <a:gd name="connsiteY3" fmla="*/ 335849 h 335849"/>
                  <a:gd name="connsiteX4" fmla="*/ 334903 w 6176930"/>
                  <a:gd name="connsiteY4" fmla="*/ 0 h 335849"/>
                  <a:gd name="connsiteX0" fmla="*/ 311090 w 6153117"/>
                  <a:gd name="connsiteY0" fmla="*/ 0 h 317225"/>
                  <a:gd name="connsiteX1" fmla="*/ 6153117 w 6153117"/>
                  <a:gd name="connsiteY1" fmla="*/ 2593 h 317225"/>
                  <a:gd name="connsiteX2" fmla="*/ 5842821 w 6153117"/>
                  <a:gd name="connsiteY2" fmla="*/ 317225 h 317225"/>
                  <a:gd name="connsiteX3" fmla="*/ 0 w 6153117"/>
                  <a:gd name="connsiteY3" fmla="*/ 312037 h 317225"/>
                  <a:gd name="connsiteX4" fmla="*/ 311090 w 6153117"/>
                  <a:gd name="connsiteY4" fmla="*/ 0 h 317225"/>
                  <a:gd name="connsiteX0" fmla="*/ 311090 w 6153117"/>
                  <a:gd name="connsiteY0" fmla="*/ 0 h 320514"/>
                  <a:gd name="connsiteX1" fmla="*/ 6153117 w 6153117"/>
                  <a:gd name="connsiteY1" fmla="*/ 2593 h 320514"/>
                  <a:gd name="connsiteX2" fmla="*/ 5832953 w 6153117"/>
                  <a:gd name="connsiteY2" fmla="*/ 320514 h 320514"/>
                  <a:gd name="connsiteX3" fmla="*/ 0 w 6153117"/>
                  <a:gd name="connsiteY3" fmla="*/ 312037 h 320514"/>
                  <a:gd name="connsiteX4" fmla="*/ 311090 w 6153117"/>
                  <a:gd name="connsiteY4" fmla="*/ 0 h 320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53117" h="320514">
                    <a:moveTo>
                      <a:pt x="311090" y="0"/>
                    </a:moveTo>
                    <a:lnTo>
                      <a:pt x="6153117" y="2593"/>
                    </a:lnTo>
                    <a:lnTo>
                      <a:pt x="5832953" y="320514"/>
                    </a:lnTo>
                    <a:lnTo>
                      <a:pt x="0" y="312037"/>
                    </a:lnTo>
                    <a:lnTo>
                      <a:pt x="311090" y="0"/>
                    </a:lnTo>
                    <a:close/>
                  </a:path>
                </a:pathLst>
              </a:cu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5" name="Группа 34"/>
              <p:cNvGrpSpPr/>
              <p:nvPr/>
            </p:nvGrpSpPr>
            <p:grpSpPr>
              <a:xfrm>
                <a:off x="6654532" y="690047"/>
                <a:ext cx="1115070" cy="821459"/>
                <a:chOff x="7298849" y="-8618"/>
                <a:chExt cx="1841221" cy="1356404"/>
              </a:xfrm>
            </p:grpSpPr>
            <p:sp>
              <p:nvSpPr>
                <p:cNvPr id="37" name="Прямоугольник 1"/>
                <p:cNvSpPr/>
                <p:nvPr/>
              </p:nvSpPr>
              <p:spPr>
                <a:xfrm>
                  <a:off x="7864231" y="-3571"/>
                  <a:ext cx="998193" cy="314071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1207743"/>
                    <a:gd name="connsiteY0" fmla="*/ 597 h 521897"/>
                    <a:gd name="connsiteX1" fmla="*/ 1207743 w 1207743"/>
                    <a:gd name="connsiteY1" fmla="*/ 0 h 521897"/>
                    <a:gd name="connsiteX2" fmla="*/ 194735 w 1207743"/>
                    <a:gd name="connsiteY2" fmla="*/ 521897 h 521897"/>
                    <a:gd name="connsiteX3" fmla="*/ 0 w 1207743"/>
                    <a:gd name="connsiteY3" fmla="*/ 521238 h 521897"/>
                    <a:gd name="connsiteX4" fmla="*/ 524852 w 1207743"/>
                    <a:gd name="connsiteY4" fmla="*/ 597 h 521897"/>
                    <a:gd name="connsiteX0" fmla="*/ 524852 w 1207743"/>
                    <a:gd name="connsiteY0" fmla="*/ 597 h 521238"/>
                    <a:gd name="connsiteX1" fmla="*/ 1207743 w 1207743"/>
                    <a:gd name="connsiteY1" fmla="*/ 0 h 521238"/>
                    <a:gd name="connsiteX2" fmla="*/ 897204 w 1207743"/>
                    <a:gd name="connsiteY2" fmla="*/ 302822 h 521238"/>
                    <a:gd name="connsiteX3" fmla="*/ 0 w 1207743"/>
                    <a:gd name="connsiteY3" fmla="*/ 521238 h 521238"/>
                    <a:gd name="connsiteX4" fmla="*/ 524852 w 1207743"/>
                    <a:gd name="connsiteY4" fmla="*/ 597 h 521238"/>
                    <a:gd name="connsiteX0" fmla="*/ 91465 w 774356"/>
                    <a:gd name="connsiteY0" fmla="*/ 597 h 302822"/>
                    <a:gd name="connsiteX1" fmla="*/ 774356 w 774356"/>
                    <a:gd name="connsiteY1" fmla="*/ 0 h 302822"/>
                    <a:gd name="connsiteX2" fmla="*/ 463817 w 774356"/>
                    <a:gd name="connsiteY2" fmla="*/ 302822 h 302822"/>
                    <a:gd name="connsiteX3" fmla="*/ 0 w 774356"/>
                    <a:gd name="connsiteY3" fmla="*/ 228344 h 302822"/>
                    <a:gd name="connsiteX4" fmla="*/ 91465 w 774356"/>
                    <a:gd name="connsiteY4" fmla="*/ 597 h 302822"/>
                    <a:gd name="connsiteX0" fmla="*/ 305778 w 988669"/>
                    <a:gd name="connsiteY0" fmla="*/ 597 h 302822"/>
                    <a:gd name="connsiteX1" fmla="*/ 988669 w 988669"/>
                    <a:gd name="connsiteY1" fmla="*/ 0 h 302822"/>
                    <a:gd name="connsiteX2" fmla="*/ 678130 w 988669"/>
                    <a:gd name="connsiteY2" fmla="*/ 302822 h 302822"/>
                    <a:gd name="connsiteX3" fmla="*/ 0 w 988669"/>
                    <a:gd name="connsiteY3" fmla="*/ 302163 h 302822"/>
                    <a:gd name="connsiteX4" fmla="*/ 305778 w 988669"/>
                    <a:gd name="connsiteY4" fmla="*/ 597 h 302822"/>
                    <a:gd name="connsiteX0" fmla="*/ 308159 w 991050"/>
                    <a:gd name="connsiteY0" fmla="*/ 597 h 309307"/>
                    <a:gd name="connsiteX1" fmla="*/ 991050 w 991050"/>
                    <a:gd name="connsiteY1" fmla="*/ 0 h 309307"/>
                    <a:gd name="connsiteX2" fmla="*/ 680511 w 991050"/>
                    <a:gd name="connsiteY2" fmla="*/ 302822 h 309307"/>
                    <a:gd name="connsiteX3" fmla="*/ 0 w 991050"/>
                    <a:gd name="connsiteY3" fmla="*/ 309307 h 309307"/>
                    <a:gd name="connsiteX4" fmla="*/ 308159 w 991050"/>
                    <a:gd name="connsiteY4" fmla="*/ 597 h 309307"/>
                    <a:gd name="connsiteX0" fmla="*/ 308159 w 991050"/>
                    <a:gd name="connsiteY0" fmla="*/ 597 h 312347"/>
                    <a:gd name="connsiteX1" fmla="*/ 991050 w 991050"/>
                    <a:gd name="connsiteY1" fmla="*/ 0 h 312347"/>
                    <a:gd name="connsiteX2" fmla="*/ 675748 w 991050"/>
                    <a:gd name="connsiteY2" fmla="*/ 312347 h 312347"/>
                    <a:gd name="connsiteX3" fmla="*/ 0 w 991050"/>
                    <a:gd name="connsiteY3" fmla="*/ 309307 h 312347"/>
                    <a:gd name="connsiteX4" fmla="*/ 308159 w 991050"/>
                    <a:gd name="connsiteY4" fmla="*/ 597 h 312347"/>
                    <a:gd name="connsiteX0" fmla="*/ 315302 w 998193"/>
                    <a:gd name="connsiteY0" fmla="*/ 597 h 314070"/>
                    <a:gd name="connsiteX1" fmla="*/ 998193 w 998193"/>
                    <a:gd name="connsiteY1" fmla="*/ 0 h 314070"/>
                    <a:gd name="connsiteX2" fmla="*/ 682891 w 998193"/>
                    <a:gd name="connsiteY2" fmla="*/ 312347 h 314070"/>
                    <a:gd name="connsiteX3" fmla="*/ 0 w 998193"/>
                    <a:gd name="connsiteY3" fmla="*/ 314070 h 314070"/>
                    <a:gd name="connsiteX4" fmla="*/ 315302 w 998193"/>
                    <a:gd name="connsiteY4" fmla="*/ 597 h 314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98193" h="314070">
                      <a:moveTo>
                        <a:pt x="315302" y="597"/>
                      </a:moveTo>
                      <a:lnTo>
                        <a:pt x="998193" y="0"/>
                      </a:lnTo>
                      <a:lnTo>
                        <a:pt x="682891" y="312347"/>
                      </a:lnTo>
                      <a:lnTo>
                        <a:pt x="0" y="314070"/>
                      </a:lnTo>
                      <a:lnTo>
                        <a:pt x="315302" y="597"/>
                      </a:lnTo>
                      <a:close/>
                    </a:path>
                  </a:pathLst>
                </a:custGeom>
                <a:solidFill>
                  <a:srgbClr val="59949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Прямоугольник 1"/>
                <p:cNvSpPr/>
                <p:nvPr/>
              </p:nvSpPr>
              <p:spPr>
                <a:xfrm>
                  <a:off x="7574414" y="-3571"/>
                  <a:ext cx="1136306" cy="878425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24852 w 776737"/>
                    <a:gd name="connsiteY0" fmla="*/ 597 h 521897"/>
                    <a:gd name="connsiteX1" fmla="*/ 776737 w 776737"/>
                    <a:gd name="connsiteY1" fmla="*/ 0 h 521897"/>
                    <a:gd name="connsiteX2" fmla="*/ 194735 w 776737"/>
                    <a:gd name="connsiteY2" fmla="*/ 521897 h 521897"/>
                    <a:gd name="connsiteX3" fmla="*/ 0 w 776737"/>
                    <a:gd name="connsiteY3" fmla="*/ 521238 h 521897"/>
                    <a:gd name="connsiteX4" fmla="*/ 524852 w 776737"/>
                    <a:gd name="connsiteY4" fmla="*/ 597 h 521897"/>
                    <a:gd name="connsiteX0" fmla="*/ 632536 w 884421"/>
                    <a:gd name="connsiteY0" fmla="*/ 597 h 876703"/>
                    <a:gd name="connsiteX1" fmla="*/ 884421 w 884421"/>
                    <a:gd name="connsiteY1" fmla="*/ 0 h 876703"/>
                    <a:gd name="connsiteX2" fmla="*/ 0 w 884421"/>
                    <a:gd name="connsiteY2" fmla="*/ 876703 h 876703"/>
                    <a:gd name="connsiteX3" fmla="*/ 107684 w 884421"/>
                    <a:gd name="connsiteY3" fmla="*/ 521238 h 876703"/>
                    <a:gd name="connsiteX4" fmla="*/ 632536 w 884421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47122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79658 w 1131543"/>
                    <a:gd name="connsiteY0" fmla="*/ 597 h 876703"/>
                    <a:gd name="connsiteX1" fmla="*/ 1131543 w 1131543"/>
                    <a:gd name="connsiteY1" fmla="*/ 0 h 876703"/>
                    <a:gd name="connsiteX2" fmla="*/ 259028 w 1131543"/>
                    <a:gd name="connsiteY2" fmla="*/ 876703 h 876703"/>
                    <a:gd name="connsiteX3" fmla="*/ 0 w 1131543"/>
                    <a:gd name="connsiteY3" fmla="*/ 873663 h 876703"/>
                    <a:gd name="connsiteX4" fmla="*/ 879658 w 1131543"/>
                    <a:gd name="connsiteY4" fmla="*/ 597 h 876703"/>
                    <a:gd name="connsiteX0" fmla="*/ 882039 w 1133924"/>
                    <a:gd name="connsiteY0" fmla="*/ 597 h 876703"/>
                    <a:gd name="connsiteX1" fmla="*/ 1133924 w 1133924"/>
                    <a:gd name="connsiteY1" fmla="*/ 0 h 876703"/>
                    <a:gd name="connsiteX2" fmla="*/ 261409 w 1133924"/>
                    <a:gd name="connsiteY2" fmla="*/ 876703 h 876703"/>
                    <a:gd name="connsiteX3" fmla="*/ 0 w 1133924"/>
                    <a:gd name="connsiteY3" fmla="*/ 873663 h 876703"/>
                    <a:gd name="connsiteX4" fmla="*/ 882039 w 1133924"/>
                    <a:gd name="connsiteY4" fmla="*/ 597 h 876703"/>
                    <a:gd name="connsiteX0" fmla="*/ 884420 w 1136305"/>
                    <a:gd name="connsiteY0" fmla="*/ 597 h 878425"/>
                    <a:gd name="connsiteX1" fmla="*/ 1136305 w 1136305"/>
                    <a:gd name="connsiteY1" fmla="*/ 0 h 878425"/>
                    <a:gd name="connsiteX2" fmla="*/ 263790 w 1136305"/>
                    <a:gd name="connsiteY2" fmla="*/ 876703 h 878425"/>
                    <a:gd name="connsiteX3" fmla="*/ 0 w 1136305"/>
                    <a:gd name="connsiteY3" fmla="*/ 878425 h 878425"/>
                    <a:gd name="connsiteX4" fmla="*/ 884420 w 1136305"/>
                    <a:gd name="connsiteY4" fmla="*/ 597 h 878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6305" h="878425">
                      <a:moveTo>
                        <a:pt x="884420" y="597"/>
                      </a:moveTo>
                      <a:lnTo>
                        <a:pt x="1136305" y="0"/>
                      </a:lnTo>
                      <a:lnTo>
                        <a:pt x="263790" y="876703"/>
                      </a:lnTo>
                      <a:lnTo>
                        <a:pt x="0" y="878425"/>
                      </a:lnTo>
                      <a:lnTo>
                        <a:pt x="884420" y="597"/>
                      </a:lnTo>
                      <a:close/>
                    </a:path>
                  </a:pathLst>
                </a:custGeom>
                <a:solidFill>
                  <a:srgbClr val="2088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Правильный пятиугольник 3"/>
                <p:cNvSpPr/>
                <p:nvPr/>
              </p:nvSpPr>
              <p:spPr>
                <a:xfrm>
                  <a:off x="7497358" y="-4762"/>
                  <a:ext cx="1642711" cy="1352548"/>
                </a:xfrm>
                <a:custGeom>
                  <a:avLst/>
                  <a:gdLst>
                    <a:gd name="connsiteX0" fmla="*/ 1 w 912019"/>
                    <a:gd name="connsiteY0" fmla="*/ 251037 h 657225"/>
                    <a:gd name="connsiteX1" fmla="*/ 456010 w 912019"/>
                    <a:gd name="connsiteY1" fmla="*/ 0 h 657225"/>
                    <a:gd name="connsiteX2" fmla="*/ 912018 w 912019"/>
                    <a:gd name="connsiteY2" fmla="*/ 251037 h 657225"/>
                    <a:gd name="connsiteX3" fmla="*/ 737838 w 912019"/>
                    <a:gd name="connsiteY3" fmla="*/ 657223 h 657225"/>
                    <a:gd name="connsiteX4" fmla="*/ 174181 w 912019"/>
                    <a:gd name="connsiteY4" fmla="*/ 657223 h 657225"/>
                    <a:gd name="connsiteX5" fmla="*/ 1 w 912019"/>
                    <a:gd name="connsiteY5" fmla="*/ 251037 h 657225"/>
                    <a:gd name="connsiteX0" fmla="*/ 0 w 1816892"/>
                    <a:gd name="connsiteY0" fmla="*/ 1348793 h 1348793"/>
                    <a:gd name="connsiteX1" fmla="*/ 1360884 w 1816892"/>
                    <a:gd name="connsiteY1" fmla="*/ 0 h 1348793"/>
                    <a:gd name="connsiteX2" fmla="*/ 1816892 w 1816892"/>
                    <a:gd name="connsiteY2" fmla="*/ 251037 h 1348793"/>
                    <a:gd name="connsiteX3" fmla="*/ 1642712 w 1816892"/>
                    <a:gd name="connsiteY3" fmla="*/ 657223 h 1348793"/>
                    <a:gd name="connsiteX4" fmla="*/ 1079055 w 1816892"/>
                    <a:gd name="connsiteY4" fmla="*/ 657223 h 1348793"/>
                    <a:gd name="connsiteX5" fmla="*/ 0 w 1816892"/>
                    <a:gd name="connsiteY5" fmla="*/ 1348793 h 1348793"/>
                    <a:gd name="connsiteX0" fmla="*/ 0 w 1816892"/>
                    <a:gd name="connsiteY0" fmla="*/ 1348793 h 1352548"/>
                    <a:gd name="connsiteX1" fmla="*/ 1360884 w 1816892"/>
                    <a:gd name="connsiteY1" fmla="*/ 0 h 1352548"/>
                    <a:gd name="connsiteX2" fmla="*/ 1816892 w 1816892"/>
                    <a:gd name="connsiteY2" fmla="*/ 251037 h 1352548"/>
                    <a:gd name="connsiteX3" fmla="*/ 1642712 w 1816892"/>
                    <a:gd name="connsiteY3" fmla="*/ 657223 h 1352548"/>
                    <a:gd name="connsiteX4" fmla="*/ 929036 w 1816892"/>
                    <a:gd name="connsiteY4" fmla="*/ 1352548 h 1352548"/>
                    <a:gd name="connsiteX5" fmla="*/ 0 w 1816892"/>
                    <a:gd name="connsiteY5" fmla="*/ 1348793 h 1352548"/>
                    <a:gd name="connsiteX0" fmla="*/ 0 w 1642712"/>
                    <a:gd name="connsiteY0" fmla="*/ 1348793 h 1352548"/>
                    <a:gd name="connsiteX1" fmla="*/ 1360884 w 1642712"/>
                    <a:gd name="connsiteY1" fmla="*/ 0 h 1352548"/>
                    <a:gd name="connsiteX2" fmla="*/ 1640680 w 1642712"/>
                    <a:gd name="connsiteY2" fmla="*/ 1005 h 1352548"/>
                    <a:gd name="connsiteX3" fmla="*/ 1642712 w 1642712"/>
                    <a:gd name="connsiteY3" fmla="*/ 657223 h 1352548"/>
                    <a:gd name="connsiteX4" fmla="*/ 929036 w 1642712"/>
                    <a:gd name="connsiteY4" fmla="*/ 1352548 h 1352548"/>
                    <a:gd name="connsiteX5" fmla="*/ 0 w 1642712"/>
                    <a:gd name="connsiteY5" fmla="*/ 1348793 h 13525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2712" h="1352548">
                      <a:moveTo>
                        <a:pt x="0" y="1348793"/>
                      </a:moveTo>
                      <a:lnTo>
                        <a:pt x="1360884" y="0"/>
                      </a:lnTo>
                      <a:lnTo>
                        <a:pt x="1640680" y="1005"/>
                      </a:lnTo>
                      <a:cubicBezTo>
                        <a:pt x="1641357" y="219744"/>
                        <a:pt x="1642035" y="438484"/>
                        <a:pt x="1642712" y="657223"/>
                      </a:cubicBezTo>
                      <a:lnTo>
                        <a:pt x="929036" y="1352548"/>
                      </a:lnTo>
                      <a:lnTo>
                        <a:pt x="0" y="1348793"/>
                      </a:lnTo>
                      <a:close/>
                    </a:path>
                  </a:pathLst>
                </a:custGeom>
                <a:solidFill>
                  <a:srgbClr val="53C4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Равнобедренный треугольник 4"/>
                <p:cNvSpPr/>
                <p:nvPr/>
              </p:nvSpPr>
              <p:spPr>
                <a:xfrm>
                  <a:off x="8705491" y="643512"/>
                  <a:ext cx="434579" cy="428627"/>
                </a:xfrm>
                <a:custGeom>
                  <a:avLst/>
                  <a:gdLst>
                    <a:gd name="connsiteX0" fmla="*/ 0 w 602457"/>
                    <a:gd name="connsiteY0" fmla="*/ 540544 h 540544"/>
                    <a:gd name="connsiteX1" fmla="*/ 301229 w 602457"/>
                    <a:gd name="connsiteY1" fmla="*/ 0 h 540544"/>
                    <a:gd name="connsiteX2" fmla="*/ 602457 w 602457"/>
                    <a:gd name="connsiteY2" fmla="*/ 540544 h 540544"/>
                    <a:gd name="connsiteX3" fmla="*/ 0 w 602457"/>
                    <a:gd name="connsiteY3" fmla="*/ 540544 h 540544"/>
                    <a:gd name="connsiteX0" fmla="*/ 0 w 606029"/>
                    <a:gd name="connsiteY0" fmla="*/ 428626 h 428626"/>
                    <a:gd name="connsiteX1" fmla="*/ 606029 w 606029"/>
                    <a:gd name="connsiteY1" fmla="*/ 0 h 428626"/>
                    <a:gd name="connsiteX2" fmla="*/ 602457 w 606029"/>
                    <a:gd name="connsiteY2" fmla="*/ 428626 h 428626"/>
                    <a:gd name="connsiteX3" fmla="*/ 0 w 606029"/>
                    <a:gd name="connsiteY3" fmla="*/ 428626 h 428626"/>
                    <a:gd name="connsiteX0" fmla="*/ 0 w 260747"/>
                    <a:gd name="connsiteY0" fmla="*/ 342901 h 428626"/>
                    <a:gd name="connsiteX1" fmla="*/ 260747 w 260747"/>
                    <a:gd name="connsiteY1" fmla="*/ 0 h 428626"/>
                    <a:gd name="connsiteX2" fmla="*/ 257175 w 260747"/>
                    <a:gd name="connsiteY2" fmla="*/ 428626 h 428626"/>
                    <a:gd name="connsiteX3" fmla="*/ 0 w 260747"/>
                    <a:gd name="connsiteY3" fmla="*/ 342901 h 428626"/>
                    <a:gd name="connsiteX0" fmla="*/ 0 w 434578"/>
                    <a:gd name="connsiteY0" fmla="*/ 428626 h 428626"/>
                    <a:gd name="connsiteX1" fmla="*/ 434578 w 434578"/>
                    <a:gd name="connsiteY1" fmla="*/ 0 h 428626"/>
                    <a:gd name="connsiteX2" fmla="*/ 431006 w 434578"/>
                    <a:gd name="connsiteY2" fmla="*/ 428626 h 428626"/>
                    <a:gd name="connsiteX3" fmla="*/ 0 w 434578"/>
                    <a:gd name="connsiteY3" fmla="*/ 428626 h 428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4578" h="428626">
                      <a:moveTo>
                        <a:pt x="0" y="428626"/>
                      </a:moveTo>
                      <a:lnTo>
                        <a:pt x="434578" y="0"/>
                      </a:lnTo>
                      <a:cubicBezTo>
                        <a:pt x="433387" y="142875"/>
                        <a:pt x="432197" y="285751"/>
                        <a:pt x="431006" y="428626"/>
                      </a:cubicBezTo>
                      <a:lnTo>
                        <a:pt x="0" y="428626"/>
                      </a:lnTo>
                      <a:close/>
                    </a:path>
                  </a:pathLst>
                </a:custGeom>
                <a:solidFill>
                  <a:srgbClr val="2088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рямоугольник 1"/>
                <p:cNvSpPr/>
                <p:nvPr/>
              </p:nvSpPr>
              <p:spPr>
                <a:xfrm>
                  <a:off x="7298849" y="-8618"/>
                  <a:ext cx="744012" cy="533092"/>
                </a:xfrm>
                <a:custGeom>
                  <a:avLst/>
                  <a:gdLst>
                    <a:gd name="connsiteX0" fmla="*/ 0 w 691012"/>
                    <a:gd name="connsiteY0" fmla="*/ 0 h 521238"/>
                    <a:gd name="connsiteX1" fmla="*/ 691012 w 691012"/>
                    <a:gd name="connsiteY1" fmla="*/ 0 h 521238"/>
                    <a:gd name="connsiteX2" fmla="*/ 691012 w 691012"/>
                    <a:gd name="connsiteY2" fmla="*/ 521238 h 521238"/>
                    <a:gd name="connsiteX3" fmla="*/ 0 w 691012"/>
                    <a:gd name="connsiteY3" fmla="*/ 521238 h 521238"/>
                    <a:gd name="connsiteX4" fmla="*/ 0 w 691012"/>
                    <a:gd name="connsiteY4" fmla="*/ 0 h 521238"/>
                    <a:gd name="connsiteX0" fmla="*/ 0 w 691012"/>
                    <a:gd name="connsiteY0" fmla="*/ 0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0 w 691012"/>
                    <a:gd name="connsiteY4" fmla="*/ 0 h 619528"/>
                    <a:gd name="connsiteX0" fmla="*/ 586765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586765 w 691012"/>
                    <a:gd name="connsiteY4" fmla="*/ 2978 h 619528"/>
                    <a:gd name="connsiteX0" fmla="*/ 498658 w 691012"/>
                    <a:gd name="connsiteY0" fmla="*/ 2978 h 619528"/>
                    <a:gd name="connsiteX1" fmla="*/ 691012 w 691012"/>
                    <a:gd name="connsiteY1" fmla="*/ 0 h 619528"/>
                    <a:gd name="connsiteX2" fmla="*/ 104248 w 691012"/>
                    <a:gd name="connsiteY2" fmla="*/ 619528 h 619528"/>
                    <a:gd name="connsiteX3" fmla="*/ 0 w 691012"/>
                    <a:gd name="connsiteY3" fmla="*/ 521238 h 619528"/>
                    <a:gd name="connsiteX4" fmla="*/ 498658 w 691012"/>
                    <a:gd name="connsiteY4" fmla="*/ 2978 h 619528"/>
                    <a:gd name="connsiteX0" fmla="*/ 498658 w 643387"/>
                    <a:gd name="connsiteY0" fmla="*/ 0 h 616550"/>
                    <a:gd name="connsiteX1" fmla="*/ 643387 w 643387"/>
                    <a:gd name="connsiteY1" fmla="*/ 1785 h 616550"/>
                    <a:gd name="connsiteX2" fmla="*/ 104248 w 643387"/>
                    <a:gd name="connsiteY2" fmla="*/ 616550 h 616550"/>
                    <a:gd name="connsiteX3" fmla="*/ 0 w 643387"/>
                    <a:gd name="connsiteY3" fmla="*/ 518260 h 616550"/>
                    <a:gd name="connsiteX4" fmla="*/ 498658 w 643387"/>
                    <a:gd name="connsiteY4" fmla="*/ 0 h 616550"/>
                    <a:gd name="connsiteX0" fmla="*/ 498658 w 691012"/>
                    <a:gd name="connsiteY0" fmla="*/ 597 h 617147"/>
                    <a:gd name="connsiteX1" fmla="*/ 691012 w 691012"/>
                    <a:gd name="connsiteY1" fmla="*/ 0 h 617147"/>
                    <a:gd name="connsiteX2" fmla="*/ 104248 w 691012"/>
                    <a:gd name="connsiteY2" fmla="*/ 617147 h 617147"/>
                    <a:gd name="connsiteX3" fmla="*/ 0 w 691012"/>
                    <a:gd name="connsiteY3" fmla="*/ 518857 h 617147"/>
                    <a:gd name="connsiteX4" fmla="*/ 498658 w 691012"/>
                    <a:gd name="connsiteY4" fmla="*/ 597 h 617147"/>
                    <a:gd name="connsiteX0" fmla="*/ 517708 w 710062"/>
                    <a:gd name="connsiteY0" fmla="*/ 597 h 617147"/>
                    <a:gd name="connsiteX1" fmla="*/ 710062 w 710062"/>
                    <a:gd name="connsiteY1" fmla="*/ 0 h 617147"/>
                    <a:gd name="connsiteX2" fmla="*/ 123298 w 710062"/>
                    <a:gd name="connsiteY2" fmla="*/ 617147 h 617147"/>
                    <a:gd name="connsiteX3" fmla="*/ 0 w 710062"/>
                    <a:gd name="connsiteY3" fmla="*/ 509332 h 617147"/>
                    <a:gd name="connsiteX4" fmla="*/ 517708 w 710062"/>
                    <a:gd name="connsiteY4" fmla="*/ 597 h 617147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30442 w 710062"/>
                    <a:gd name="connsiteY2" fmla="*/ 479034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17708 w 710062"/>
                    <a:gd name="connsiteY0" fmla="*/ 597 h 509332"/>
                    <a:gd name="connsiteX1" fmla="*/ 710062 w 710062"/>
                    <a:gd name="connsiteY1" fmla="*/ 0 h 509332"/>
                    <a:gd name="connsiteX2" fmla="*/ 192354 w 710062"/>
                    <a:gd name="connsiteY2" fmla="*/ 507609 h 509332"/>
                    <a:gd name="connsiteX3" fmla="*/ 0 w 710062"/>
                    <a:gd name="connsiteY3" fmla="*/ 509332 h 509332"/>
                    <a:gd name="connsiteX4" fmla="*/ 517708 w 710062"/>
                    <a:gd name="connsiteY4" fmla="*/ 597 h 509332"/>
                    <a:gd name="connsiteX0" fmla="*/ 524852 w 717206"/>
                    <a:gd name="connsiteY0" fmla="*/ 597 h 516476"/>
                    <a:gd name="connsiteX1" fmla="*/ 717206 w 717206"/>
                    <a:gd name="connsiteY1" fmla="*/ 0 h 516476"/>
                    <a:gd name="connsiteX2" fmla="*/ 199498 w 717206"/>
                    <a:gd name="connsiteY2" fmla="*/ 507609 h 516476"/>
                    <a:gd name="connsiteX3" fmla="*/ 0 w 717206"/>
                    <a:gd name="connsiteY3" fmla="*/ 516476 h 516476"/>
                    <a:gd name="connsiteX4" fmla="*/ 524852 w 717206"/>
                    <a:gd name="connsiteY4" fmla="*/ 597 h 516476"/>
                    <a:gd name="connsiteX0" fmla="*/ 524852 w 717206"/>
                    <a:gd name="connsiteY0" fmla="*/ 597 h 517134"/>
                    <a:gd name="connsiteX1" fmla="*/ 717206 w 717206"/>
                    <a:gd name="connsiteY1" fmla="*/ 0 h 517134"/>
                    <a:gd name="connsiteX2" fmla="*/ 189973 w 717206"/>
                    <a:gd name="connsiteY2" fmla="*/ 517134 h 517134"/>
                    <a:gd name="connsiteX3" fmla="*/ 0 w 717206"/>
                    <a:gd name="connsiteY3" fmla="*/ 516476 h 517134"/>
                    <a:gd name="connsiteX4" fmla="*/ 524852 w 717206"/>
                    <a:gd name="connsiteY4" fmla="*/ 597 h 517134"/>
                    <a:gd name="connsiteX0" fmla="*/ 524852 w 724349"/>
                    <a:gd name="connsiteY0" fmla="*/ 2978 h 519515"/>
                    <a:gd name="connsiteX1" fmla="*/ 724349 w 724349"/>
                    <a:gd name="connsiteY1" fmla="*/ 0 h 519515"/>
                    <a:gd name="connsiteX2" fmla="*/ 189973 w 724349"/>
                    <a:gd name="connsiteY2" fmla="*/ 519515 h 519515"/>
                    <a:gd name="connsiteX3" fmla="*/ 0 w 724349"/>
                    <a:gd name="connsiteY3" fmla="*/ 518857 h 519515"/>
                    <a:gd name="connsiteX4" fmla="*/ 524852 w 724349"/>
                    <a:gd name="connsiteY4" fmla="*/ 2978 h 519515"/>
                    <a:gd name="connsiteX0" fmla="*/ 524852 w 724349"/>
                    <a:gd name="connsiteY0" fmla="*/ 0 h 521299"/>
                    <a:gd name="connsiteX1" fmla="*/ 724349 w 724349"/>
                    <a:gd name="connsiteY1" fmla="*/ 1784 h 521299"/>
                    <a:gd name="connsiteX2" fmla="*/ 189973 w 724349"/>
                    <a:gd name="connsiteY2" fmla="*/ 521299 h 521299"/>
                    <a:gd name="connsiteX3" fmla="*/ 0 w 724349"/>
                    <a:gd name="connsiteY3" fmla="*/ 520641 h 521299"/>
                    <a:gd name="connsiteX4" fmla="*/ 524852 w 724349"/>
                    <a:gd name="connsiteY4" fmla="*/ 0 h 521299"/>
                    <a:gd name="connsiteX0" fmla="*/ 524852 w 724349"/>
                    <a:gd name="connsiteY0" fmla="*/ 0 h 520641"/>
                    <a:gd name="connsiteX1" fmla="*/ 724349 w 724349"/>
                    <a:gd name="connsiteY1" fmla="*/ 1784 h 520641"/>
                    <a:gd name="connsiteX2" fmla="*/ 199498 w 724349"/>
                    <a:gd name="connsiteY2" fmla="*/ 518918 h 520641"/>
                    <a:gd name="connsiteX3" fmla="*/ 0 w 724349"/>
                    <a:gd name="connsiteY3" fmla="*/ 520641 h 520641"/>
                    <a:gd name="connsiteX4" fmla="*/ 524852 w 724349"/>
                    <a:gd name="connsiteY4" fmla="*/ 0 h 520641"/>
                    <a:gd name="connsiteX0" fmla="*/ 524852 w 724349"/>
                    <a:gd name="connsiteY0" fmla="*/ 0 h 521300"/>
                    <a:gd name="connsiteX1" fmla="*/ 724349 w 724349"/>
                    <a:gd name="connsiteY1" fmla="*/ 1784 h 521300"/>
                    <a:gd name="connsiteX2" fmla="*/ 194735 w 724349"/>
                    <a:gd name="connsiteY2" fmla="*/ 521300 h 521300"/>
                    <a:gd name="connsiteX3" fmla="*/ 0 w 724349"/>
                    <a:gd name="connsiteY3" fmla="*/ 520641 h 521300"/>
                    <a:gd name="connsiteX4" fmla="*/ 524852 w 724349"/>
                    <a:gd name="connsiteY4" fmla="*/ 0 h 521300"/>
                    <a:gd name="connsiteX0" fmla="*/ 536648 w 736145"/>
                    <a:gd name="connsiteY0" fmla="*/ 0 h 532437"/>
                    <a:gd name="connsiteX1" fmla="*/ 736145 w 736145"/>
                    <a:gd name="connsiteY1" fmla="*/ 1784 h 532437"/>
                    <a:gd name="connsiteX2" fmla="*/ 206531 w 736145"/>
                    <a:gd name="connsiteY2" fmla="*/ 521300 h 532437"/>
                    <a:gd name="connsiteX3" fmla="*/ 0 w 736145"/>
                    <a:gd name="connsiteY3" fmla="*/ 532437 h 532437"/>
                    <a:gd name="connsiteX4" fmla="*/ 536648 w 736145"/>
                    <a:gd name="connsiteY4" fmla="*/ 0 h 532437"/>
                    <a:gd name="connsiteX0" fmla="*/ 536648 w 736145"/>
                    <a:gd name="connsiteY0" fmla="*/ 0 h 532437"/>
                    <a:gd name="connsiteX1" fmla="*/ 736145 w 736145"/>
                    <a:gd name="connsiteY1" fmla="*/ 1784 h 532437"/>
                    <a:gd name="connsiteX2" fmla="*/ 194734 w 736145"/>
                    <a:gd name="connsiteY2" fmla="*/ 529163 h 532437"/>
                    <a:gd name="connsiteX3" fmla="*/ 0 w 736145"/>
                    <a:gd name="connsiteY3" fmla="*/ 532437 h 532437"/>
                    <a:gd name="connsiteX4" fmla="*/ 536648 w 736145"/>
                    <a:gd name="connsiteY4" fmla="*/ 0 h 532437"/>
                    <a:gd name="connsiteX0" fmla="*/ 536648 w 736145"/>
                    <a:gd name="connsiteY0" fmla="*/ 0 h 537026"/>
                    <a:gd name="connsiteX1" fmla="*/ 736145 w 736145"/>
                    <a:gd name="connsiteY1" fmla="*/ 1784 h 537026"/>
                    <a:gd name="connsiteX2" fmla="*/ 202599 w 736145"/>
                    <a:gd name="connsiteY2" fmla="*/ 537026 h 537026"/>
                    <a:gd name="connsiteX3" fmla="*/ 0 w 736145"/>
                    <a:gd name="connsiteY3" fmla="*/ 532437 h 537026"/>
                    <a:gd name="connsiteX4" fmla="*/ 536648 w 736145"/>
                    <a:gd name="connsiteY4" fmla="*/ 0 h 537026"/>
                    <a:gd name="connsiteX0" fmla="*/ 532716 w 732213"/>
                    <a:gd name="connsiteY0" fmla="*/ 0 h 537026"/>
                    <a:gd name="connsiteX1" fmla="*/ 732213 w 732213"/>
                    <a:gd name="connsiteY1" fmla="*/ 1784 h 537026"/>
                    <a:gd name="connsiteX2" fmla="*/ 198667 w 732213"/>
                    <a:gd name="connsiteY2" fmla="*/ 537026 h 537026"/>
                    <a:gd name="connsiteX3" fmla="*/ 0 w 732213"/>
                    <a:gd name="connsiteY3" fmla="*/ 477391 h 537026"/>
                    <a:gd name="connsiteX4" fmla="*/ 532716 w 732213"/>
                    <a:gd name="connsiteY4" fmla="*/ 0 h 537026"/>
                    <a:gd name="connsiteX0" fmla="*/ 532716 w 732213"/>
                    <a:gd name="connsiteY0" fmla="*/ 0 h 477391"/>
                    <a:gd name="connsiteX1" fmla="*/ 732213 w 732213"/>
                    <a:gd name="connsiteY1" fmla="*/ 1784 h 477391"/>
                    <a:gd name="connsiteX2" fmla="*/ 273374 w 732213"/>
                    <a:gd name="connsiteY2" fmla="*/ 470183 h 477391"/>
                    <a:gd name="connsiteX3" fmla="*/ 0 w 732213"/>
                    <a:gd name="connsiteY3" fmla="*/ 477391 h 477391"/>
                    <a:gd name="connsiteX4" fmla="*/ 532716 w 732213"/>
                    <a:gd name="connsiteY4" fmla="*/ 0 h 477391"/>
                    <a:gd name="connsiteX0" fmla="*/ 516988 w 716485"/>
                    <a:gd name="connsiteY0" fmla="*/ 0 h 536371"/>
                    <a:gd name="connsiteX1" fmla="*/ 716485 w 716485"/>
                    <a:gd name="connsiteY1" fmla="*/ 1784 h 536371"/>
                    <a:gd name="connsiteX2" fmla="*/ 257646 w 716485"/>
                    <a:gd name="connsiteY2" fmla="*/ 470183 h 536371"/>
                    <a:gd name="connsiteX3" fmla="*/ 0 w 716485"/>
                    <a:gd name="connsiteY3" fmla="*/ 536371 h 536371"/>
                    <a:gd name="connsiteX4" fmla="*/ 516988 w 716485"/>
                    <a:gd name="connsiteY4" fmla="*/ 0 h 536371"/>
                    <a:gd name="connsiteX0" fmla="*/ 516988 w 716485"/>
                    <a:gd name="connsiteY0" fmla="*/ 0 h 536371"/>
                    <a:gd name="connsiteX1" fmla="*/ 716485 w 716485"/>
                    <a:gd name="connsiteY1" fmla="*/ 1784 h 536371"/>
                    <a:gd name="connsiteX2" fmla="*/ 198667 w 716485"/>
                    <a:gd name="connsiteY2" fmla="*/ 533095 h 536371"/>
                    <a:gd name="connsiteX3" fmla="*/ 0 w 716485"/>
                    <a:gd name="connsiteY3" fmla="*/ 536371 h 536371"/>
                    <a:gd name="connsiteX4" fmla="*/ 516988 w 716485"/>
                    <a:gd name="connsiteY4" fmla="*/ 0 h 536371"/>
                    <a:gd name="connsiteX0" fmla="*/ 513056 w 712553"/>
                    <a:gd name="connsiteY0" fmla="*/ 0 h 533095"/>
                    <a:gd name="connsiteX1" fmla="*/ 712553 w 712553"/>
                    <a:gd name="connsiteY1" fmla="*/ 1784 h 533095"/>
                    <a:gd name="connsiteX2" fmla="*/ 194735 w 712553"/>
                    <a:gd name="connsiteY2" fmla="*/ 533095 h 533095"/>
                    <a:gd name="connsiteX3" fmla="*/ 0 w 712553"/>
                    <a:gd name="connsiteY3" fmla="*/ 532439 h 533095"/>
                    <a:gd name="connsiteX4" fmla="*/ 513056 w 712553"/>
                    <a:gd name="connsiteY4" fmla="*/ 0 h 533095"/>
                    <a:gd name="connsiteX0" fmla="*/ 513056 w 712553"/>
                    <a:gd name="connsiteY0" fmla="*/ 0 h 532439"/>
                    <a:gd name="connsiteX1" fmla="*/ 712553 w 712553"/>
                    <a:gd name="connsiteY1" fmla="*/ 1784 h 532439"/>
                    <a:gd name="connsiteX2" fmla="*/ 210463 w 712553"/>
                    <a:gd name="connsiteY2" fmla="*/ 529163 h 532439"/>
                    <a:gd name="connsiteX3" fmla="*/ 0 w 712553"/>
                    <a:gd name="connsiteY3" fmla="*/ 532439 h 532439"/>
                    <a:gd name="connsiteX4" fmla="*/ 513056 w 712553"/>
                    <a:gd name="connsiteY4" fmla="*/ 0 h 532439"/>
                    <a:gd name="connsiteX0" fmla="*/ 501260 w 700757"/>
                    <a:gd name="connsiteY0" fmla="*/ 0 h 529163"/>
                    <a:gd name="connsiteX1" fmla="*/ 700757 w 700757"/>
                    <a:gd name="connsiteY1" fmla="*/ 1784 h 529163"/>
                    <a:gd name="connsiteX2" fmla="*/ 198667 w 700757"/>
                    <a:gd name="connsiteY2" fmla="*/ 529163 h 529163"/>
                    <a:gd name="connsiteX3" fmla="*/ 0 w 700757"/>
                    <a:gd name="connsiteY3" fmla="*/ 528507 h 529163"/>
                    <a:gd name="connsiteX4" fmla="*/ 501260 w 700757"/>
                    <a:gd name="connsiteY4" fmla="*/ 0 h 529163"/>
                    <a:gd name="connsiteX0" fmla="*/ 493395 w 692892"/>
                    <a:gd name="connsiteY0" fmla="*/ 0 h 529163"/>
                    <a:gd name="connsiteX1" fmla="*/ 692892 w 692892"/>
                    <a:gd name="connsiteY1" fmla="*/ 1784 h 529163"/>
                    <a:gd name="connsiteX2" fmla="*/ 190802 w 692892"/>
                    <a:gd name="connsiteY2" fmla="*/ 529163 h 529163"/>
                    <a:gd name="connsiteX3" fmla="*/ 0 w 692892"/>
                    <a:gd name="connsiteY3" fmla="*/ 524576 h 529163"/>
                    <a:gd name="connsiteX4" fmla="*/ 493395 w 692892"/>
                    <a:gd name="connsiteY4" fmla="*/ 0 h 529163"/>
                    <a:gd name="connsiteX0" fmla="*/ 493395 w 692892"/>
                    <a:gd name="connsiteY0" fmla="*/ 0 h 525230"/>
                    <a:gd name="connsiteX1" fmla="*/ 692892 w 692892"/>
                    <a:gd name="connsiteY1" fmla="*/ 1784 h 525230"/>
                    <a:gd name="connsiteX2" fmla="*/ 190802 w 692892"/>
                    <a:gd name="connsiteY2" fmla="*/ 525230 h 525230"/>
                    <a:gd name="connsiteX3" fmla="*/ 0 w 692892"/>
                    <a:gd name="connsiteY3" fmla="*/ 524576 h 525230"/>
                    <a:gd name="connsiteX4" fmla="*/ 493395 w 692892"/>
                    <a:gd name="connsiteY4" fmla="*/ 0 h 525230"/>
                    <a:gd name="connsiteX0" fmla="*/ 524851 w 724348"/>
                    <a:gd name="connsiteY0" fmla="*/ 0 h 532439"/>
                    <a:gd name="connsiteX1" fmla="*/ 724348 w 724348"/>
                    <a:gd name="connsiteY1" fmla="*/ 1784 h 532439"/>
                    <a:gd name="connsiteX2" fmla="*/ 222258 w 724348"/>
                    <a:gd name="connsiteY2" fmla="*/ 525230 h 532439"/>
                    <a:gd name="connsiteX3" fmla="*/ 0 w 724348"/>
                    <a:gd name="connsiteY3" fmla="*/ 532439 h 532439"/>
                    <a:gd name="connsiteX4" fmla="*/ 524851 w 724348"/>
                    <a:gd name="connsiteY4" fmla="*/ 0 h 532439"/>
                    <a:gd name="connsiteX0" fmla="*/ 544512 w 744009"/>
                    <a:gd name="connsiteY0" fmla="*/ 0 h 532439"/>
                    <a:gd name="connsiteX1" fmla="*/ 744009 w 744009"/>
                    <a:gd name="connsiteY1" fmla="*/ 1784 h 532439"/>
                    <a:gd name="connsiteX2" fmla="*/ 241919 w 744009"/>
                    <a:gd name="connsiteY2" fmla="*/ 525230 h 532439"/>
                    <a:gd name="connsiteX3" fmla="*/ 0 w 744009"/>
                    <a:gd name="connsiteY3" fmla="*/ 532439 h 532439"/>
                    <a:gd name="connsiteX4" fmla="*/ 544512 w 744009"/>
                    <a:gd name="connsiteY4" fmla="*/ 0 h 532439"/>
                    <a:gd name="connsiteX0" fmla="*/ 544512 w 744009"/>
                    <a:gd name="connsiteY0" fmla="*/ 0 h 533093"/>
                    <a:gd name="connsiteX1" fmla="*/ 744009 w 744009"/>
                    <a:gd name="connsiteY1" fmla="*/ 1784 h 533093"/>
                    <a:gd name="connsiteX2" fmla="*/ 206532 w 744009"/>
                    <a:gd name="connsiteY2" fmla="*/ 533093 h 533093"/>
                    <a:gd name="connsiteX3" fmla="*/ 0 w 744009"/>
                    <a:gd name="connsiteY3" fmla="*/ 532439 h 533093"/>
                    <a:gd name="connsiteX4" fmla="*/ 544512 w 744009"/>
                    <a:gd name="connsiteY4" fmla="*/ 0 h 533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009" h="533093">
                      <a:moveTo>
                        <a:pt x="544512" y="0"/>
                      </a:moveTo>
                      <a:lnTo>
                        <a:pt x="744009" y="1784"/>
                      </a:lnTo>
                      <a:lnTo>
                        <a:pt x="206532" y="533093"/>
                      </a:lnTo>
                      <a:lnTo>
                        <a:pt x="0" y="532439"/>
                      </a:lnTo>
                      <a:lnTo>
                        <a:pt x="544512" y="0"/>
                      </a:lnTo>
                      <a:close/>
                    </a:path>
                  </a:pathLst>
                </a:custGeom>
                <a:solidFill>
                  <a:srgbClr val="A3D3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2" name="Прямоугольник 1"/>
              <p:cNvSpPr/>
              <p:nvPr/>
            </p:nvSpPr>
            <p:spPr>
              <a:xfrm>
                <a:off x="178819" y="692382"/>
                <a:ext cx="576365" cy="47700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20631 w 872516"/>
                  <a:gd name="connsiteY0" fmla="*/ 597 h 876703"/>
                  <a:gd name="connsiteX1" fmla="*/ 872516 w 872516"/>
                  <a:gd name="connsiteY1" fmla="*/ 0 h 876703"/>
                  <a:gd name="connsiteX2" fmla="*/ 1 w 872516"/>
                  <a:gd name="connsiteY2" fmla="*/ 876703 h 876703"/>
                  <a:gd name="connsiteX3" fmla="*/ 108901 w 872516"/>
                  <a:gd name="connsiteY3" fmla="*/ 606076 h 876703"/>
                  <a:gd name="connsiteX4" fmla="*/ 620631 w 872516"/>
                  <a:gd name="connsiteY4" fmla="*/ 597 h 876703"/>
                  <a:gd name="connsiteX0" fmla="*/ 769745 w 1021630"/>
                  <a:gd name="connsiteY0" fmla="*/ 597 h 876703"/>
                  <a:gd name="connsiteX1" fmla="*/ 1021630 w 1021630"/>
                  <a:gd name="connsiteY1" fmla="*/ 0 h 876703"/>
                  <a:gd name="connsiteX2" fmla="*/ 149115 w 1021630"/>
                  <a:gd name="connsiteY2" fmla="*/ 876703 h 876703"/>
                  <a:gd name="connsiteX3" fmla="*/ 0 w 1021630"/>
                  <a:gd name="connsiteY3" fmla="*/ 773307 h 876703"/>
                  <a:gd name="connsiteX4" fmla="*/ 769745 w 1021630"/>
                  <a:gd name="connsiteY4" fmla="*/ 597 h 876703"/>
                  <a:gd name="connsiteX0" fmla="*/ 769745 w 1021630"/>
                  <a:gd name="connsiteY0" fmla="*/ 597 h 773307"/>
                  <a:gd name="connsiteX1" fmla="*/ 1021630 w 1021630"/>
                  <a:gd name="connsiteY1" fmla="*/ 0 h 773307"/>
                  <a:gd name="connsiteX2" fmla="*/ 211230 w 1021630"/>
                  <a:gd name="connsiteY2" fmla="*/ 680803 h 773307"/>
                  <a:gd name="connsiteX3" fmla="*/ 0 w 1021630"/>
                  <a:gd name="connsiteY3" fmla="*/ 773307 h 773307"/>
                  <a:gd name="connsiteX4" fmla="*/ 769745 w 1021630"/>
                  <a:gd name="connsiteY4" fmla="*/ 597 h 773307"/>
                  <a:gd name="connsiteX0" fmla="*/ 769745 w 1021630"/>
                  <a:gd name="connsiteY0" fmla="*/ 597 h 776363"/>
                  <a:gd name="connsiteX1" fmla="*/ 1021630 w 1021630"/>
                  <a:gd name="connsiteY1" fmla="*/ 0 h 776363"/>
                  <a:gd name="connsiteX2" fmla="*/ 192117 w 1021630"/>
                  <a:gd name="connsiteY2" fmla="*/ 776363 h 776363"/>
                  <a:gd name="connsiteX3" fmla="*/ 0 w 1021630"/>
                  <a:gd name="connsiteY3" fmla="*/ 773307 h 776363"/>
                  <a:gd name="connsiteX4" fmla="*/ 769745 w 1021630"/>
                  <a:gd name="connsiteY4" fmla="*/ 597 h 776363"/>
                  <a:gd name="connsiteX0" fmla="*/ 769745 w 1021630"/>
                  <a:gd name="connsiteY0" fmla="*/ 597 h 781142"/>
                  <a:gd name="connsiteX1" fmla="*/ 1021630 w 1021630"/>
                  <a:gd name="connsiteY1" fmla="*/ 0 h 781142"/>
                  <a:gd name="connsiteX2" fmla="*/ 201673 w 1021630"/>
                  <a:gd name="connsiteY2" fmla="*/ 781142 h 781142"/>
                  <a:gd name="connsiteX3" fmla="*/ 0 w 1021630"/>
                  <a:gd name="connsiteY3" fmla="*/ 773307 h 781142"/>
                  <a:gd name="connsiteX4" fmla="*/ 769745 w 1021630"/>
                  <a:gd name="connsiteY4" fmla="*/ 597 h 781142"/>
                  <a:gd name="connsiteX0" fmla="*/ 798413 w 1050298"/>
                  <a:gd name="connsiteY0" fmla="*/ 597 h 787641"/>
                  <a:gd name="connsiteX1" fmla="*/ 1050298 w 1050298"/>
                  <a:gd name="connsiteY1" fmla="*/ 0 h 787641"/>
                  <a:gd name="connsiteX2" fmla="*/ 230341 w 1050298"/>
                  <a:gd name="connsiteY2" fmla="*/ 781142 h 787641"/>
                  <a:gd name="connsiteX3" fmla="*/ 0 w 1050298"/>
                  <a:gd name="connsiteY3" fmla="*/ 787641 h 787641"/>
                  <a:gd name="connsiteX4" fmla="*/ 798413 w 105029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30341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46490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62217 w 1026408"/>
                  <a:gd name="connsiteY2" fmla="*/ 785075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82685 w 1010680"/>
                  <a:gd name="connsiteY0" fmla="*/ 597 h 787641"/>
                  <a:gd name="connsiteX1" fmla="*/ 1010680 w 1010680"/>
                  <a:gd name="connsiteY1" fmla="*/ 0 h 787641"/>
                  <a:gd name="connsiteX2" fmla="*/ 246489 w 1010680"/>
                  <a:gd name="connsiteY2" fmla="*/ 785075 h 787641"/>
                  <a:gd name="connsiteX3" fmla="*/ 0 w 1010680"/>
                  <a:gd name="connsiteY3" fmla="*/ 787641 h 787641"/>
                  <a:gd name="connsiteX4" fmla="*/ 782685 w 1010680"/>
                  <a:gd name="connsiteY4" fmla="*/ 597 h 787641"/>
                  <a:gd name="connsiteX0" fmla="*/ 759092 w 987087"/>
                  <a:gd name="connsiteY0" fmla="*/ 597 h 787641"/>
                  <a:gd name="connsiteX1" fmla="*/ 987087 w 987087"/>
                  <a:gd name="connsiteY1" fmla="*/ 0 h 787641"/>
                  <a:gd name="connsiteX2" fmla="*/ 222896 w 987087"/>
                  <a:gd name="connsiteY2" fmla="*/ 785075 h 787641"/>
                  <a:gd name="connsiteX3" fmla="*/ 0 w 987087"/>
                  <a:gd name="connsiteY3" fmla="*/ 787641 h 787641"/>
                  <a:gd name="connsiteX4" fmla="*/ 759092 w 987087"/>
                  <a:gd name="connsiteY4" fmla="*/ 597 h 787641"/>
                  <a:gd name="connsiteX0" fmla="*/ 786617 w 987087"/>
                  <a:gd name="connsiteY0" fmla="*/ 598 h 787641"/>
                  <a:gd name="connsiteX1" fmla="*/ 987087 w 987087"/>
                  <a:gd name="connsiteY1" fmla="*/ 0 h 787641"/>
                  <a:gd name="connsiteX2" fmla="*/ 222896 w 987087"/>
                  <a:gd name="connsiteY2" fmla="*/ 785075 h 787641"/>
                  <a:gd name="connsiteX3" fmla="*/ 0 w 987087"/>
                  <a:gd name="connsiteY3" fmla="*/ 787641 h 787641"/>
                  <a:gd name="connsiteX4" fmla="*/ 786617 w 987087"/>
                  <a:gd name="connsiteY4" fmla="*/ 598 h 787641"/>
                  <a:gd name="connsiteX0" fmla="*/ 786617 w 987087"/>
                  <a:gd name="connsiteY0" fmla="*/ 598 h 787641"/>
                  <a:gd name="connsiteX1" fmla="*/ 987087 w 987087"/>
                  <a:gd name="connsiteY1" fmla="*/ 0 h 787641"/>
                  <a:gd name="connsiteX2" fmla="*/ 246486 w 987087"/>
                  <a:gd name="connsiteY2" fmla="*/ 781143 h 787641"/>
                  <a:gd name="connsiteX3" fmla="*/ 0 w 987087"/>
                  <a:gd name="connsiteY3" fmla="*/ 787641 h 787641"/>
                  <a:gd name="connsiteX4" fmla="*/ 786617 w 987087"/>
                  <a:gd name="connsiteY4" fmla="*/ 598 h 787641"/>
                  <a:gd name="connsiteX0" fmla="*/ 751230 w 951700"/>
                  <a:gd name="connsiteY0" fmla="*/ 598 h 787641"/>
                  <a:gd name="connsiteX1" fmla="*/ 951700 w 951700"/>
                  <a:gd name="connsiteY1" fmla="*/ 0 h 787641"/>
                  <a:gd name="connsiteX2" fmla="*/ 211099 w 951700"/>
                  <a:gd name="connsiteY2" fmla="*/ 781143 h 787641"/>
                  <a:gd name="connsiteX3" fmla="*/ 0 w 951700"/>
                  <a:gd name="connsiteY3" fmla="*/ 787641 h 787641"/>
                  <a:gd name="connsiteX4" fmla="*/ 751230 w 951700"/>
                  <a:gd name="connsiteY4" fmla="*/ 598 h 78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700" h="787641">
                    <a:moveTo>
                      <a:pt x="751230" y="598"/>
                    </a:moveTo>
                    <a:lnTo>
                      <a:pt x="951700" y="0"/>
                    </a:lnTo>
                    <a:lnTo>
                      <a:pt x="211099" y="781143"/>
                    </a:lnTo>
                    <a:lnTo>
                      <a:pt x="0" y="787641"/>
                    </a:lnTo>
                    <a:lnTo>
                      <a:pt x="751230" y="598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1"/>
              <p:cNvSpPr/>
              <p:nvPr/>
            </p:nvSpPr>
            <p:spPr>
              <a:xfrm>
                <a:off x="543669" y="690002"/>
                <a:ext cx="625010" cy="316489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20631 w 872516"/>
                  <a:gd name="connsiteY0" fmla="*/ 597 h 876703"/>
                  <a:gd name="connsiteX1" fmla="*/ 872516 w 872516"/>
                  <a:gd name="connsiteY1" fmla="*/ 0 h 876703"/>
                  <a:gd name="connsiteX2" fmla="*/ 1 w 872516"/>
                  <a:gd name="connsiteY2" fmla="*/ 876703 h 876703"/>
                  <a:gd name="connsiteX3" fmla="*/ 108901 w 872516"/>
                  <a:gd name="connsiteY3" fmla="*/ 606076 h 876703"/>
                  <a:gd name="connsiteX4" fmla="*/ 620631 w 872516"/>
                  <a:gd name="connsiteY4" fmla="*/ 597 h 876703"/>
                  <a:gd name="connsiteX0" fmla="*/ 769745 w 1021630"/>
                  <a:gd name="connsiteY0" fmla="*/ 597 h 876703"/>
                  <a:gd name="connsiteX1" fmla="*/ 1021630 w 1021630"/>
                  <a:gd name="connsiteY1" fmla="*/ 0 h 876703"/>
                  <a:gd name="connsiteX2" fmla="*/ 149115 w 1021630"/>
                  <a:gd name="connsiteY2" fmla="*/ 876703 h 876703"/>
                  <a:gd name="connsiteX3" fmla="*/ 0 w 1021630"/>
                  <a:gd name="connsiteY3" fmla="*/ 773307 h 876703"/>
                  <a:gd name="connsiteX4" fmla="*/ 769745 w 1021630"/>
                  <a:gd name="connsiteY4" fmla="*/ 597 h 876703"/>
                  <a:gd name="connsiteX0" fmla="*/ 769745 w 1021630"/>
                  <a:gd name="connsiteY0" fmla="*/ 597 h 773307"/>
                  <a:gd name="connsiteX1" fmla="*/ 1021630 w 1021630"/>
                  <a:gd name="connsiteY1" fmla="*/ 0 h 773307"/>
                  <a:gd name="connsiteX2" fmla="*/ 211230 w 1021630"/>
                  <a:gd name="connsiteY2" fmla="*/ 680803 h 773307"/>
                  <a:gd name="connsiteX3" fmla="*/ 0 w 1021630"/>
                  <a:gd name="connsiteY3" fmla="*/ 773307 h 773307"/>
                  <a:gd name="connsiteX4" fmla="*/ 769745 w 1021630"/>
                  <a:gd name="connsiteY4" fmla="*/ 597 h 773307"/>
                  <a:gd name="connsiteX0" fmla="*/ 769745 w 1021630"/>
                  <a:gd name="connsiteY0" fmla="*/ 597 h 776363"/>
                  <a:gd name="connsiteX1" fmla="*/ 1021630 w 1021630"/>
                  <a:gd name="connsiteY1" fmla="*/ 0 h 776363"/>
                  <a:gd name="connsiteX2" fmla="*/ 192117 w 1021630"/>
                  <a:gd name="connsiteY2" fmla="*/ 776363 h 776363"/>
                  <a:gd name="connsiteX3" fmla="*/ 0 w 1021630"/>
                  <a:gd name="connsiteY3" fmla="*/ 773307 h 776363"/>
                  <a:gd name="connsiteX4" fmla="*/ 769745 w 1021630"/>
                  <a:gd name="connsiteY4" fmla="*/ 597 h 776363"/>
                  <a:gd name="connsiteX0" fmla="*/ 769745 w 1021630"/>
                  <a:gd name="connsiteY0" fmla="*/ 597 h 781142"/>
                  <a:gd name="connsiteX1" fmla="*/ 1021630 w 1021630"/>
                  <a:gd name="connsiteY1" fmla="*/ 0 h 781142"/>
                  <a:gd name="connsiteX2" fmla="*/ 201673 w 1021630"/>
                  <a:gd name="connsiteY2" fmla="*/ 781142 h 781142"/>
                  <a:gd name="connsiteX3" fmla="*/ 0 w 1021630"/>
                  <a:gd name="connsiteY3" fmla="*/ 773307 h 781142"/>
                  <a:gd name="connsiteX4" fmla="*/ 769745 w 1021630"/>
                  <a:gd name="connsiteY4" fmla="*/ 597 h 781142"/>
                  <a:gd name="connsiteX0" fmla="*/ 798413 w 1050298"/>
                  <a:gd name="connsiteY0" fmla="*/ 597 h 787641"/>
                  <a:gd name="connsiteX1" fmla="*/ 1050298 w 1050298"/>
                  <a:gd name="connsiteY1" fmla="*/ 0 h 787641"/>
                  <a:gd name="connsiteX2" fmla="*/ 230341 w 1050298"/>
                  <a:gd name="connsiteY2" fmla="*/ 781142 h 787641"/>
                  <a:gd name="connsiteX3" fmla="*/ 0 w 1050298"/>
                  <a:gd name="connsiteY3" fmla="*/ 787641 h 787641"/>
                  <a:gd name="connsiteX4" fmla="*/ 798413 w 105029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30341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026408"/>
                  <a:gd name="connsiteY0" fmla="*/ 597 h 787641"/>
                  <a:gd name="connsiteX1" fmla="*/ 1026408 w 1026408"/>
                  <a:gd name="connsiteY1" fmla="*/ 0 h 787641"/>
                  <a:gd name="connsiteX2" fmla="*/ 246490 w 1026408"/>
                  <a:gd name="connsiteY2" fmla="*/ 781142 h 787641"/>
                  <a:gd name="connsiteX3" fmla="*/ 0 w 1026408"/>
                  <a:gd name="connsiteY3" fmla="*/ 787641 h 787641"/>
                  <a:gd name="connsiteX4" fmla="*/ 798413 w 1026408"/>
                  <a:gd name="connsiteY4" fmla="*/ 597 h 787641"/>
                  <a:gd name="connsiteX0" fmla="*/ 798413 w 1361487"/>
                  <a:gd name="connsiteY0" fmla="*/ -1 h 787043"/>
                  <a:gd name="connsiteX1" fmla="*/ 1361487 w 1361487"/>
                  <a:gd name="connsiteY1" fmla="*/ 3439 h 787043"/>
                  <a:gd name="connsiteX2" fmla="*/ 246490 w 1361487"/>
                  <a:gd name="connsiteY2" fmla="*/ 780544 h 787043"/>
                  <a:gd name="connsiteX3" fmla="*/ 0 w 1361487"/>
                  <a:gd name="connsiteY3" fmla="*/ 787043 h 787043"/>
                  <a:gd name="connsiteX4" fmla="*/ 798413 w 1361487"/>
                  <a:gd name="connsiteY4" fmla="*/ -1 h 787043"/>
                  <a:gd name="connsiteX0" fmla="*/ 798413 w 1361487"/>
                  <a:gd name="connsiteY0" fmla="*/ 1 h 787045"/>
                  <a:gd name="connsiteX1" fmla="*/ 1361487 w 1361487"/>
                  <a:gd name="connsiteY1" fmla="*/ 3441 h 787045"/>
                  <a:gd name="connsiteX2" fmla="*/ 823791 w 1361487"/>
                  <a:gd name="connsiteY2" fmla="*/ 538320 h 787045"/>
                  <a:gd name="connsiteX3" fmla="*/ 0 w 1361487"/>
                  <a:gd name="connsiteY3" fmla="*/ 787045 h 787045"/>
                  <a:gd name="connsiteX4" fmla="*/ 798413 w 1361487"/>
                  <a:gd name="connsiteY4" fmla="*/ 1 h 787045"/>
                  <a:gd name="connsiteX0" fmla="*/ 108071 w 671145"/>
                  <a:gd name="connsiteY0" fmla="*/ -1 h 538318"/>
                  <a:gd name="connsiteX1" fmla="*/ 671145 w 671145"/>
                  <a:gd name="connsiteY1" fmla="*/ 3439 h 538318"/>
                  <a:gd name="connsiteX2" fmla="*/ 133449 w 671145"/>
                  <a:gd name="connsiteY2" fmla="*/ 538318 h 538318"/>
                  <a:gd name="connsiteX3" fmla="*/ 0 w 671145"/>
                  <a:gd name="connsiteY3" fmla="*/ 355075 h 538318"/>
                  <a:gd name="connsiteX4" fmla="*/ 108071 w 671145"/>
                  <a:gd name="connsiteY4" fmla="*/ -1 h 538318"/>
                  <a:gd name="connsiteX0" fmla="*/ 527928 w 1091002"/>
                  <a:gd name="connsiteY0" fmla="*/ 1 h 538320"/>
                  <a:gd name="connsiteX1" fmla="*/ 1091002 w 1091002"/>
                  <a:gd name="connsiteY1" fmla="*/ 3441 h 538320"/>
                  <a:gd name="connsiteX2" fmla="*/ 553306 w 1091002"/>
                  <a:gd name="connsiteY2" fmla="*/ 538320 h 538320"/>
                  <a:gd name="connsiteX3" fmla="*/ 0 w 1091002"/>
                  <a:gd name="connsiteY3" fmla="*/ 536745 h 538320"/>
                  <a:gd name="connsiteX4" fmla="*/ 527928 w 1091002"/>
                  <a:gd name="connsiteY4" fmla="*/ 1 h 538320"/>
                  <a:gd name="connsiteX0" fmla="*/ 527928 w 1091002"/>
                  <a:gd name="connsiteY0" fmla="*/ -1 h 536743"/>
                  <a:gd name="connsiteX1" fmla="*/ 1091002 w 1091002"/>
                  <a:gd name="connsiteY1" fmla="*/ 3439 h 536743"/>
                  <a:gd name="connsiteX2" fmla="*/ 572967 w 1091002"/>
                  <a:gd name="connsiteY2" fmla="*/ 522590 h 536743"/>
                  <a:gd name="connsiteX3" fmla="*/ 0 w 1091002"/>
                  <a:gd name="connsiteY3" fmla="*/ 536743 h 536743"/>
                  <a:gd name="connsiteX4" fmla="*/ 527928 w 1091002"/>
                  <a:gd name="connsiteY4" fmla="*/ -1 h 536743"/>
                  <a:gd name="connsiteX0" fmla="*/ 508269 w 1071343"/>
                  <a:gd name="connsiteY0" fmla="*/ 1 h 522592"/>
                  <a:gd name="connsiteX1" fmla="*/ 1071343 w 1071343"/>
                  <a:gd name="connsiteY1" fmla="*/ 3441 h 522592"/>
                  <a:gd name="connsiteX2" fmla="*/ 553308 w 1071343"/>
                  <a:gd name="connsiteY2" fmla="*/ 522592 h 522592"/>
                  <a:gd name="connsiteX3" fmla="*/ 0 w 1071343"/>
                  <a:gd name="connsiteY3" fmla="*/ 521017 h 522592"/>
                  <a:gd name="connsiteX4" fmla="*/ 508269 w 1071343"/>
                  <a:gd name="connsiteY4" fmla="*/ 1 h 522592"/>
                  <a:gd name="connsiteX0" fmla="*/ 535794 w 1071343"/>
                  <a:gd name="connsiteY0" fmla="*/ 0 h 522590"/>
                  <a:gd name="connsiteX1" fmla="*/ 1071343 w 1071343"/>
                  <a:gd name="connsiteY1" fmla="*/ 3439 h 522590"/>
                  <a:gd name="connsiteX2" fmla="*/ 553308 w 1071343"/>
                  <a:gd name="connsiteY2" fmla="*/ 522590 h 522590"/>
                  <a:gd name="connsiteX3" fmla="*/ 0 w 1071343"/>
                  <a:gd name="connsiteY3" fmla="*/ 521015 h 522590"/>
                  <a:gd name="connsiteX4" fmla="*/ 535794 w 1071343"/>
                  <a:gd name="connsiteY4" fmla="*/ 0 h 522590"/>
                  <a:gd name="connsiteX0" fmla="*/ 496475 w 1032024"/>
                  <a:gd name="connsiteY0" fmla="*/ 0 h 522590"/>
                  <a:gd name="connsiteX1" fmla="*/ 1032024 w 1032024"/>
                  <a:gd name="connsiteY1" fmla="*/ 3439 h 522590"/>
                  <a:gd name="connsiteX2" fmla="*/ 513989 w 1032024"/>
                  <a:gd name="connsiteY2" fmla="*/ 522590 h 522590"/>
                  <a:gd name="connsiteX3" fmla="*/ 0 w 1032024"/>
                  <a:gd name="connsiteY3" fmla="*/ 521015 h 522590"/>
                  <a:gd name="connsiteX4" fmla="*/ 496475 w 1032024"/>
                  <a:gd name="connsiteY4" fmla="*/ 0 h 52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024" h="522590">
                    <a:moveTo>
                      <a:pt x="496475" y="0"/>
                    </a:moveTo>
                    <a:lnTo>
                      <a:pt x="1032024" y="3439"/>
                    </a:lnTo>
                    <a:lnTo>
                      <a:pt x="513989" y="522590"/>
                    </a:lnTo>
                    <a:lnTo>
                      <a:pt x="0" y="521015"/>
                    </a:lnTo>
                    <a:lnTo>
                      <a:pt x="496475" y="0"/>
                    </a:lnTo>
                    <a:close/>
                  </a:path>
                </a:pathLst>
              </a:custGeom>
              <a:solidFill>
                <a:srgbClr val="2285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7" name="Группа 56"/>
            <p:cNvGrpSpPr/>
            <p:nvPr/>
          </p:nvGrpSpPr>
          <p:grpSpPr>
            <a:xfrm>
              <a:off x="2381" y="4438676"/>
              <a:ext cx="9146315" cy="714651"/>
              <a:chOff x="2381" y="4435058"/>
              <a:chExt cx="9146315" cy="714651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2381" y="4897709"/>
                <a:ext cx="9141619" cy="252000"/>
              </a:xfrm>
              <a:prstGeom prst="rect">
                <a:avLst/>
              </a:prstGeom>
              <a:solidFill>
                <a:srgbClr val="D5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4"/>
              <p:cNvSpPr>
                <a:spLocks noChangeAspect="1"/>
              </p:cNvSpPr>
              <p:nvPr/>
            </p:nvSpPr>
            <p:spPr>
              <a:xfrm>
                <a:off x="9008944" y="5013812"/>
                <a:ext cx="135056" cy="133207"/>
              </a:xfrm>
              <a:custGeom>
                <a:avLst/>
                <a:gdLst>
                  <a:gd name="connsiteX0" fmla="*/ 0 w 602457"/>
                  <a:gd name="connsiteY0" fmla="*/ 540544 h 540544"/>
                  <a:gd name="connsiteX1" fmla="*/ 301229 w 602457"/>
                  <a:gd name="connsiteY1" fmla="*/ 0 h 540544"/>
                  <a:gd name="connsiteX2" fmla="*/ 602457 w 602457"/>
                  <a:gd name="connsiteY2" fmla="*/ 540544 h 540544"/>
                  <a:gd name="connsiteX3" fmla="*/ 0 w 602457"/>
                  <a:gd name="connsiteY3" fmla="*/ 540544 h 540544"/>
                  <a:gd name="connsiteX0" fmla="*/ 0 w 606029"/>
                  <a:gd name="connsiteY0" fmla="*/ 428626 h 428626"/>
                  <a:gd name="connsiteX1" fmla="*/ 606029 w 606029"/>
                  <a:gd name="connsiteY1" fmla="*/ 0 h 428626"/>
                  <a:gd name="connsiteX2" fmla="*/ 602457 w 606029"/>
                  <a:gd name="connsiteY2" fmla="*/ 428626 h 428626"/>
                  <a:gd name="connsiteX3" fmla="*/ 0 w 606029"/>
                  <a:gd name="connsiteY3" fmla="*/ 428626 h 428626"/>
                  <a:gd name="connsiteX0" fmla="*/ 0 w 260747"/>
                  <a:gd name="connsiteY0" fmla="*/ 342901 h 428626"/>
                  <a:gd name="connsiteX1" fmla="*/ 260747 w 260747"/>
                  <a:gd name="connsiteY1" fmla="*/ 0 h 428626"/>
                  <a:gd name="connsiteX2" fmla="*/ 257175 w 260747"/>
                  <a:gd name="connsiteY2" fmla="*/ 428626 h 428626"/>
                  <a:gd name="connsiteX3" fmla="*/ 0 w 260747"/>
                  <a:gd name="connsiteY3" fmla="*/ 342901 h 428626"/>
                  <a:gd name="connsiteX0" fmla="*/ 0 w 434578"/>
                  <a:gd name="connsiteY0" fmla="*/ 428626 h 428626"/>
                  <a:gd name="connsiteX1" fmla="*/ 434578 w 434578"/>
                  <a:gd name="connsiteY1" fmla="*/ 0 h 428626"/>
                  <a:gd name="connsiteX2" fmla="*/ 431006 w 434578"/>
                  <a:gd name="connsiteY2" fmla="*/ 428626 h 428626"/>
                  <a:gd name="connsiteX3" fmla="*/ 0 w 434578"/>
                  <a:gd name="connsiteY3" fmla="*/ 428626 h 42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4578" h="428626">
                    <a:moveTo>
                      <a:pt x="0" y="428626"/>
                    </a:moveTo>
                    <a:lnTo>
                      <a:pt x="434578" y="0"/>
                    </a:lnTo>
                    <a:cubicBezTo>
                      <a:pt x="433387" y="142875"/>
                      <a:pt x="432197" y="285751"/>
                      <a:pt x="431006" y="428626"/>
                    </a:cubicBezTo>
                    <a:lnTo>
                      <a:pt x="0" y="428626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1"/>
              <p:cNvSpPr>
                <a:spLocks noChangeAspect="1"/>
              </p:cNvSpPr>
              <p:nvPr/>
            </p:nvSpPr>
            <p:spPr>
              <a:xfrm>
                <a:off x="8055075" y="4899177"/>
                <a:ext cx="387717" cy="245978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1207743"/>
                  <a:gd name="connsiteY0" fmla="*/ 597 h 521897"/>
                  <a:gd name="connsiteX1" fmla="*/ 1207743 w 1207743"/>
                  <a:gd name="connsiteY1" fmla="*/ 0 h 521897"/>
                  <a:gd name="connsiteX2" fmla="*/ 194735 w 1207743"/>
                  <a:gd name="connsiteY2" fmla="*/ 521897 h 521897"/>
                  <a:gd name="connsiteX3" fmla="*/ 0 w 1207743"/>
                  <a:gd name="connsiteY3" fmla="*/ 521238 h 521897"/>
                  <a:gd name="connsiteX4" fmla="*/ 524852 w 1207743"/>
                  <a:gd name="connsiteY4" fmla="*/ 597 h 521897"/>
                  <a:gd name="connsiteX0" fmla="*/ 524852 w 1207743"/>
                  <a:gd name="connsiteY0" fmla="*/ 597 h 521238"/>
                  <a:gd name="connsiteX1" fmla="*/ 1207743 w 1207743"/>
                  <a:gd name="connsiteY1" fmla="*/ 0 h 521238"/>
                  <a:gd name="connsiteX2" fmla="*/ 897204 w 1207743"/>
                  <a:gd name="connsiteY2" fmla="*/ 302822 h 521238"/>
                  <a:gd name="connsiteX3" fmla="*/ 0 w 1207743"/>
                  <a:gd name="connsiteY3" fmla="*/ 521238 h 521238"/>
                  <a:gd name="connsiteX4" fmla="*/ 524852 w 1207743"/>
                  <a:gd name="connsiteY4" fmla="*/ 597 h 521238"/>
                  <a:gd name="connsiteX0" fmla="*/ 91465 w 774356"/>
                  <a:gd name="connsiteY0" fmla="*/ 597 h 302822"/>
                  <a:gd name="connsiteX1" fmla="*/ 774356 w 774356"/>
                  <a:gd name="connsiteY1" fmla="*/ 0 h 302822"/>
                  <a:gd name="connsiteX2" fmla="*/ 463817 w 774356"/>
                  <a:gd name="connsiteY2" fmla="*/ 302822 h 302822"/>
                  <a:gd name="connsiteX3" fmla="*/ 0 w 774356"/>
                  <a:gd name="connsiteY3" fmla="*/ 228344 h 302822"/>
                  <a:gd name="connsiteX4" fmla="*/ 91465 w 774356"/>
                  <a:gd name="connsiteY4" fmla="*/ 597 h 302822"/>
                  <a:gd name="connsiteX0" fmla="*/ 305778 w 988669"/>
                  <a:gd name="connsiteY0" fmla="*/ 597 h 302822"/>
                  <a:gd name="connsiteX1" fmla="*/ 988669 w 988669"/>
                  <a:gd name="connsiteY1" fmla="*/ 0 h 302822"/>
                  <a:gd name="connsiteX2" fmla="*/ 678130 w 988669"/>
                  <a:gd name="connsiteY2" fmla="*/ 302822 h 302822"/>
                  <a:gd name="connsiteX3" fmla="*/ 0 w 988669"/>
                  <a:gd name="connsiteY3" fmla="*/ 302163 h 302822"/>
                  <a:gd name="connsiteX4" fmla="*/ 305778 w 988669"/>
                  <a:gd name="connsiteY4" fmla="*/ 597 h 302822"/>
                  <a:gd name="connsiteX0" fmla="*/ 308159 w 991050"/>
                  <a:gd name="connsiteY0" fmla="*/ 597 h 309307"/>
                  <a:gd name="connsiteX1" fmla="*/ 991050 w 991050"/>
                  <a:gd name="connsiteY1" fmla="*/ 0 h 309307"/>
                  <a:gd name="connsiteX2" fmla="*/ 680511 w 991050"/>
                  <a:gd name="connsiteY2" fmla="*/ 302822 h 309307"/>
                  <a:gd name="connsiteX3" fmla="*/ 0 w 991050"/>
                  <a:gd name="connsiteY3" fmla="*/ 309307 h 309307"/>
                  <a:gd name="connsiteX4" fmla="*/ 308159 w 991050"/>
                  <a:gd name="connsiteY4" fmla="*/ 597 h 309307"/>
                  <a:gd name="connsiteX0" fmla="*/ 308159 w 991050"/>
                  <a:gd name="connsiteY0" fmla="*/ 597 h 312347"/>
                  <a:gd name="connsiteX1" fmla="*/ 991050 w 991050"/>
                  <a:gd name="connsiteY1" fmla="*/ 0 h 312347"/>
                  <a:gd name="connsiteX2" fmla="*/ 675748 w 991050"/>
                  <a:gd name="connsiteY2" fmla="*/ 312347 h 312347"/>
                  <a:gd name="connsiteX3" fmla="*/ 0 w 991050"/>
                  <a:gd name="connsiteY3" fmla="*/ 309307 h 312347"/>
                  <a:gd name="connsiteX4" fmla="*/ 308159 w 991050"/>
                  <a:gd name="connsiteY4" fmla="*/ 597 h 312347"/>
                  <a:gd name="connsiteX0" fmla="*/ 315302 w 998193"/>
                  <a:gd name="connsiteY0" fmla="*/ 597 h 314070"/>
                  <a:gd name="connsiteX1" fmla="*/ 998193 w 998193"/>
                  <a:gd name="connsiteY1" fmla="*/ 0 h 314070"/>
                  <a:gd name="connsiteX2" fmla="*/ 682891 w 998193"/>
                  <a:gd name="connsiteY2" fmla="*/ 312347 h 314070"/>
                  <a:gd name="connsiteX3" fmla="*/ 0 w 998193"/>
                  <a:gd name="connsiteY3" fmla="*/ 314070 h 314070"/>
                  <a:gd name="connsiteX4" fmla="*/ 315302 w 998193"/>
                  <a:gd name="connsiteY4" fmla="*/ 597 h 314070"/>
                  <a:gd name="connsiteX0" fmla="*/ 315302 w 1055385"/>
                  <a:gd name="connsiteY0" fmla="*/ 43491 h 356964"/>
                  <a:gd name="connsiteX1" fmla="*/ 1055385 w 1055385"/>
                  <a:gd name="connsiteY1" fmla="*/ 0 h 356964"/>
                  <a:gd name="connsiteX2" fmla="*/ 682891 w 1055385"/>
                  <a:gd name="connsiteY2" fmla="*/ 355241 h 356964"/>
                  <a:gd name="connsiteX3" fmla="*/ 0 w 1055385"/>
                  <a:gd name="connsiteY3" fmla="*/ 356964 h 356964"/>
                  <a:gd name="connsiteX4" fmla="*/ 315302 w 1055385"/>
                  <a:gd name="connsiteY4" fmla="*/ 43491 h 356964"/>
                  <a:gd name="connsiteX0" fmla="*/ 415389 w 1055385"/>
                  <a:gd name="connsiteY0" fmla="*/ 0 h 363516"/>
                  <a:gd name="connsiteX1" fmla="*/ 1055385 w 1055385"/>
                  <a:gd name="connsiteY1" fmla="*/ 6552 h 363516"/>
                  <a:gd name="connsiteX2" fmla="*/ 682891 w 1055385"/>
                  <a:gd name="connsiteY2" fmla="*/ 361793 h 363516"/>
                  <a:gd name="connsiteX3" fmla="*/ 0 w 1055385"/>
                  <a:gd name="connsiteY3" fmla="*/ 363516 h 363516"/>
                  <a:gd name="connsiteX4" fmla="*/ 415389 w 1055385"/>
                  <a:gd name="connsiteY4" fmla="*/ 0 h 363516"/>
                  <a:gd name="connsiteX0" fmla="*/ 308153 w 948149"/>
                  <a:gd name="connsiteY0" fmla="*/ 0 h 361793"/>
                  <a:gd name="connsiteX1" fmla="*/ 948149 w 948149"/>
                  <a:gd name="connsiteY1" fmla="*/ 6552 h 361793"/>
                  <a:gd name="connsiteX2" fmla="*/ 575655 w 948149"/>
                  <a:gd name="connsiteY2" fmla="*/ 361793 h 361793"/>
                  <a:gd name="connsiteX3" fmla="*/ 0 w 948149"/>
                  <a:gd name="connsiteY3" fmla="*/ 349218 h 361793"/>
                  <a:gd name="connsiteX4" fmla="*/ 308153 w 948149"/>
                  <a:gd name="connsiteY4" fmla="*/ 0 h 361793"/>
                  <a:gd name="connsiteX0" fmla="*/ 351047 w 991043"/>
                  <a:gd name="connsiteY0" fmla="*/ 0 h 370666"/>
                  <a:gd name="connsiteX1" fmla="*/ 991043 w 991043"/>
                  <a:gd name="connsiteY1" fmla="*/ 6552 h 370666"/>
                  <a:gd name="connsiteX2" fmla="*/ 618549 w 991043"/>
                  <a:gd name="connsiteY2" fmla="*/ 361793 h 370666"/>
                  <a:gd name="connsiteX3" fmla="*/ 0 w 991043"/>
                  <a:gd name="connsiteY3" fmla="*/ 370666 h 370666"/>
                  <a:gd name="connsiteX4" fmla="*/ 351047 w 991043"/>
                  <a:gd name="connsiteY4" fmla="*/ 0 h 370666"/>
                  <a:gd name="connsiteX0" fmla="*/ 361769 w 1001765"/>
                  <a:gd name="connsiteY0" fmla="*/ 0 h 370666"/>
                  <a:gd name="connsiteX1" fmla="*/ 1001765 w 1001765"/>
                  <a:gd name="connsiteY1" fmla="*/ 6552 h 370666"/>
                  <a:gd name="connsiteX2" fmla="*/ 629271 w 1001765"/>
                  <a:gd name="connsiteY2" fmla="*/ 361793 h 370666"/>
                  <a:gd name="connsiteX3" fmla="*/ 0 w 1001765"/>
                  <a:gd name="connsiteY3" fmla="*/ 370666 h 370666"/>
                  <a:gd name="connsiteX4" fmla="*/ 361769 w 1001765"/>
                  <a:gd name="connsiteY4" fmla="*/ 0 h 370666"/>
                  <a:gd name="connsiteX0" fmla="*/ 354621 w 994617"/>
                  <a:gd name="connsiteY0" fmla="*/ 0 h 367092"/>
                  <a:gd name="connsiteX1" fmla="*/ 994617 w 994617"/>
                  <a:gd name="connsiteY1" fmla="*/ 6552 h 367092"/>
                  <a:gd name="connsiteX2" fmla="*/ 622123 w 994617"/>
                  <a:gd name="connsiteY2" fmla="*/ 361793 h 367092"/>
                  <a:gd name="connsiteX3" fmla="*/ 0 w 994617"/>
                  <a:gd name="connsiteY3" fmla="*/ 367092 h 367092"/>
                  <a:gd name="connsiteX4" fmla="*/ 354621 w 994617"/>
                  <a:gd name="connsiteY4" fmla="*/ 0 h 367092"/>
                  <a:gd name="connsiteX0" fmla="*/ 354621 w 1001765"/>
                  <a:gd name="connsiteY0" fmla="*/ 7746 h 374838"/>
                  <a:gd name="connsiteX1" fmla="*/ 1001765 w 1001765"/>
                  <a:gd name="connsiteY1" fmla="*/ 0 h 374838"/>
                  <a:gd name="connsiteX2" fmla="*/ 622123 w 1001765"/>
                  <a:gd name="connsiteY2" fmla="*/ 369539 h 374838"/>
                  <a:gd name="connsiteX3" fmla="*/ 0 w 1001765"/>
                  <a:gd name="connsiteY3" fmla="*/ 374838 h 374838"/>
                  <a:gd name="connsiteX4" fmla="*/ 354621 w 1001765"/>
                  <a:gd name="connsiteY4" fmla="*/ 7746 h 374838"/>
                  <a:gd name="connsiteX0" fmla="*/ 354621 w 987467"/>
                  <a:gd name="connsiteY0" fmla="*/ 0 h 367092"/>
                  <a:gd name="connsiteX1" fmla="*/ 987467 w 987467"/>
                  <a:gd name="connsiteY1" fmla="*/ 2976 h 367092"/>
                  <a:gd name="connsiteX2" fmla="*/ 622123 w 987467"/>
                  <a:gd name="connsiteY2" fmla="*/ 361793 h 367092"/>
                  <a:gd name="connsiteX3" fmla="*/ 0 w 987467"/>
                  <a:gd name="connsiteY3" fmla="*/ 367092 h 367092"/>
                  <a:gd name="connsiteX4" fmla="*/ 354621 w 987467"/>
                  <a:gd name="connsiteY4" fmla="*/ 0 h 367092"/>
                  <a:gd name="connsiteX0" fmla="*/ 354621 w 987467"/>
                  <a:gd name="connsiteY0" fmla="*/ 0 h 368943"/>
                  <a:gd name="connsiteX1" fmla="*/ 987467 w 987467"/>
                  <a:gd name="connsiteY1" fmla="*/ 2976 h 368943"/>
                  <a:gd name="connsiteX2" fmla="*/ 611400 w 987467"/>
                  <a:gd name="connsiteY2" fmla="*/ 368943 h 368943"/>
                  <a:gd name="connsiteX3" fmla="*/ 0 w 987467"/>
                  <a:gd name="connsiteY3" fmla="*/ 367092 h 368943"/>
                  <a:gd name="connsiteX4" fmla="*/ 354621 w 987467"/>
                  <a:gd name="connsiteY4" fmla="*/ 0 h 368943"/>
                  <a:gd name="connsiteX0" fmla="*/ 347471 w 980317"/>
                  <a:gd name="connsiteY0" fmla="*/ 0 h 368943"/>
                  <a:gd name="connsiteX1" fmla="*/ 980317 w 980317"/>
                  <a:gd name="connsiteY1" fmla="*/ 2976 h 368943"/>
                  <a:gd name="connsiteX2" fmla="*/ 604250 w 980317"/>
                  <a:gd name="connsiteY2" fmla="*/ 368943 h 368943"/>
                  <a:gd name="connsiteX3" fmla="*/ 0 w 980317"/>
                  <a:gd name="connsiteY3" fmla="*/ 363518 h 368943"/>
                  <a:gd name="connsiteX4" fmla="*/ 347471 w 980317"/>
                  <a:gd name="connsiteY4" fmla="*/ 0 h 368943"/>
                  <a:gd name="connsiteX0" fmla="*/ 347471 w 980317"/>
                  <a:gd name="connsiteY0" fmla="*/ 0 h 374065"/>
                  <a:gd name="connsiteX1" fmla="*/ 980317 w 980317"/>
                  <a:gd name="connsiteY1" fmla="*/ 2976 h 374065"/>
                  <a:gd name="connsiteX2" fmla="*/ 594006 w 980317"/>
                  <a:gd name="connsiteY2" fmla="*/ 374065 h 374065"/>
                  <a:gd name="connsiteX3" fmla="*/ 0 w 980317"/>
                  <a:gd name="connsiteY3" fmla="*/ 363518 h 374065"/>
                  <a:gd name="connsiteX4" fmla="*/ 347471 w 980317"/>
                  <a:gd name="connsiteY4" fmla="*/ 0 h 374065"/>
                  <a:gd name="connsiteX0" fmla="*/ 342349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42349 w 975195"/>
                  <a:gd name="connsiteY4" fmla="*/ 0 h 374065"/>
                  <a:gd name="connsiteX0" fmla="*/ 363797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63797 w 975195"/>
                  <a:gd name="connsiteY4" fmla="*/ 0 h 374065"/>
                  <a:gd name="connsiteX0" fmla="*/ 385245 w 975195"/>
                  <a:gd name="connsiteY0" fmla="*/ 0 h 374065"/>
                  <a:gd name="connsiteX1" fmla="*/ 975195 w 975195"/>
                  <a:gd name="connsiteY1" fmla="*/ 2976 h 374065"/>
                  <a:gd name="connsiteX2" fmla="*/ 588884 w 975195"/>
                  <a:gd name="connsiteY2" fmla="*/ 374065 h 374065"/>
                  <a:gd name="connsiteX3" fmla="*/ 0 w 975195"/>
                  <a:gd name="connsiteY3" fmla="*/ 368640 h 374065"/>
                  <a:gd name="connsiteX4" fmla="*/ 385245 w 975195"/>
                  <a:gd name="connsiteY4" fmla="*/ 0 h 374065"/>
                  <a:gd name="connsiteX0" fmla="*/ 385245 w 953747"/>
                  <a:gd name="connsiteY0" fmla="*/ 0 h 374065"/>
                  <a:gd name="connsiteX1" fmla="*/ 953747 w 953747"/>
                  <a:gd name="connsiteY1" fmla="*/ 2977 h 374065"/>
                  <a:gd name="connsiteX2" fmla="*/ 588884 w 953747"/>
                  <a:gd name="connsiteY2" fmla="*/ 374065 h 374065"/>
                  <a:gd name="connsiteX3" fmla="*/ 0 w 953747"/>
                  <a:gd name="connsiteY3" fmla="*/ 368640 h 374065"/>
                  <a:gd name="connsiteX4" fmla="*/ 385245 w 953747"/>
                  <a:gd name="connsiteY4" fmla="*/ 0 h 374065"/>
                  <a:gd name="connsiteX0" fmla="*/ 385245 w 964471"/>
                  <a:gd name="connsiteY0" fmla="*/ 4173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5245 w 964471"/>
                  <a:gd name="connsiteY4" fmla="*/ 4173 h 378238"/>
                  <a:gd name="connsiteX0" fmla="*/ 381671 w 964471"/>
                  <a:gd name="connsiteY0" fmla="*/ 599 h 378238"/>
                  <a:gd name="connsiteX1" fmla="*/ 964471 w 964471"/>
                  <a:gd name="connsiteY1" fmla="*/ 0 h 378238"/>
                  <a:gd name="connsiteX2" fmla="*/ 588884 w 964471"/>
                  <a:gd name="connsiteY2" fmla="*/ 378238 h 378238"/>
                  <a:gd name="connsiteX3" fmla="*/ 0 w 964471"/>
                  <a:gd name="connsiteY3" fmla="*/ 372813 h 378238"/>
                  <a:gd name="connsiteX4" fmla="*/ 381671 w 964471"/>
                  <a:gd name="connsiteY4" fmla="*/ 599 h 378238"/>
                  <a:gd name="connsiteX0" fmla="*/ 381671 w 964471"/>
                  <a:gd name="connsiteY0" fmla="*/ 0 h 377639"/>
                  <a:gd name="connsiteX1" fmla="*/ 964471 w 964471"/>
                  <a:gd name="connsiteY1" fmla="*/ 6551 h 377639"/>
                  <a:gd name="connsiteX2" fmla="*/ 588884 w 964471"/>
                  <a:gd name="connsiteY2" fmla="*/ 377639 h 377639"/>
                  <a:gd name="connsiteX3" fmla="*/ 0 w 964471"/>
                  <a:gd name="connsiteY3" fmla="*/ 372214 h 377639"/>
                  <a:gd name="connsiteX4" fmla="*/ 381671 w 964471"/>
                  <a:gd name="connsiteY4" fmla="*/ 0 h 377639"/>
                  <a:gd name="connsiteX0" fmla="*/ 774867 w 964471"/>
                  <a:gd name="connsiteY0" fmla="*/ 599 h 371088"/>
                  <a:gd name="connsiteX1" fmla="*/ 964471 w 964471"/>
                  <a:gd name="connsiteY1" fmla="*/ 0 h 371088"/>
                  <a:gd name="connsiteX2" fmla="*/ 588884 w 964471"/>
                  <a:gd name="connsiteY2" fmla="*/ 371088 h 371088"/>
                  <a:gd name="connsiteX3" fmla="*/ 0 w 964471"/>
                  <a:gd name="connsiteY3" fmla="*/ 365663 h 371088"/>
                  <a:gd name="connsiteX4" fmla="*/ 774867 w 964471"/>
                  <a:gd name="connsiteY4" fmla="*/ 599 h 371088"/>
                  <a:gd name="connsiteX0" fmla="*/ 360225 w 549829"/>
                  <a:gd name="connsiteY0" fmla="*/ 599 h 371088"/>
                  <a:gd name="connsiteX1" fmla="*/ 549829 w 549829"/>
                  <a:gd name="connsiteY1" fmla="*/ 0 h 371088"/>
                  <a:gd name="connsiteX2" fmla="*/ 174242 w 549829"/>
                  <a:gd name="connsiteY2" fmla="*/ 371088 h 371088"/>
                  <a:gd name="connsiteX3" fmla="*/ 0 w 549829"/>
                  <a:gd name="connsiteY3" fmla="*/ 362089 h 371088"/>
                  <a:gd name="connsiteX4" fmla="*/ 360225 w 549829"/>
                  <a:gd name="connsiteY4" fmla="*/ 599 h 371088"/>
                  <a:gd name="connsiteX0" fmla="*/ 360225 w 549829"/>
                  <a:gd name="connsiteY0" fmla="*/ 599 h 363938"/>
                  <a:gd name="connsiteX1" fmla="*/ 549829 w 549829"/>
                  <a:gd name="connsiteY1" fmla="*/ 0 h 363938"/>
                  <a:gd name="connsiteX2" fmla="*/ 192114 w 549829"/>
                  <a:gd name="connsiteY2" fmla="*/ 363938 h 363938"/>
                  <a:gd name="connsiteX3" fmla="*/ 0 w 549829"/>
                  <a:gd name="connsiteY3" fmla="*/ 362089 h 363938"/>
                  <a:gd name="connsiteX4" fmla="*/ 360225 w 549829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81392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49503 w 539107"/>
                  <a:gd name="connsiteY0" fmla="*/ 599 h 363938"/>
                  <a:gd name="connsiteX1" fmla="*/ 539107 w 539107"/>
                  <a:gd name="connsiteY1" fmla="*/ 0 h 363938"/>
                  <a:gd name="connsiteX2" fmla="*/ 192116 w 539107"/>
                  <a:gd name="connsiteY2" fmla="*/ 363938 h 363938"/>
                  <a:gd name="connsiteX3" fmla="*/ 0 w 539107"/>
                  <a:gd name="connsiteY3" fmla="*/ 362089 h 363938"/>
                  <a:gd name="connsiteX4" fmla="*/ 349503 w 539107"/>
                  <a:gd name="connsiteY4" fmla="*/ 599 h 363938"/>
                  <a:gd name="connsiteX0" fmla="*/ 338781 w 528385"/>
                  <a:gd name="connsiteY0" fmla="*/ 599 h 363938"/>
                  <a:gd name="connsiteX1" fmla="*/ 528385 w 528385"/>
                  <a:gd name="connsiteY1" fmla="*/ 0 h 363938"/>
                  <a:gd name="connsiteX2" fmla="*/ 181394 w 528385"/>
                  <a:gd name="connsiteY2" fmla="*/ 363938 h 363938"/>
                  <a:gd name="connsiteX3" fmla="*/ 0 w 528385"/>
                  <a:gd name="connsiteY3" fmla="*/ 362089 h 363938"/>
                  <a:gd name="connsiteX4" fmla="*/ 338781 w 528385"/>
                  <a:gd name="connsiteY4" fmla="*/ 599 h 363938"/>
                  <a:gd name="connsiteX0" fmla="*/ 338781 w 528385"/>
                  <a:gd name="connsiteY0" fmla="*/ 599 h 371088"/>
                  <a:gd name="connsiteX1" fmla="*/ 528385 w 528385"/>
                  <a:gd name="connsiteY1" fmla="*/ 0 h 371088"/>
                  <a:gd name="connsiteX2" fmla="*/ 167096 w 528385"/>
                  <a:gd name="connsiteY2" fmla="*/ 371088 h 371088"/>
                  <a:gd name="connsiteX3" fmla="*/ 0 w 528385"/>
                  <a:gd name="connsiteY3" fmla="*/ 362089 h 371088"/>
                  <a:gd name="connsiteX4" fmla="*/ 338781 w 52838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4246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5931 w 535535"/>
                  <a:gd name="connsiteY0" fmla="*/ 599 h 371088"/>
                  <a:gd name="connsiteX1" fmla="*/ 535535 w 535535"/>
                  <a:gd name="connsiteY1" fmla="*/ 0 h 371088"/>
                  <a:gd name="connsiteX2" fmla="*/ 170671 w 535535"/>
                  <a:gd name="connsiteY2" fmla="*/ 371088 h 371088"/>
                  <a:gd name="connsiteX3" fmla="*/ 0 w 535535"/>
                  <a:gd name="connsiteY3" fmla="*/ 362089 h 371088"/>
                  <a:gd name="connsiteX4" fmla="*/ 345931 w 535535"/>
                  <a:gd name="connsiteY4" fmla="*/ 599 h 371088"/>
                  <a:gd name="connsiteX0" fmla="*/ 349505 w 539109"/>
                  <a:gd name="connsiteY0" fmla="*/ 599 h 371088"/>
                  <a:gd name="connsiteX1" fmla="*/ 539109 w 539109"/>
                  <a:gd name="connsiteY1" fmla="*/ 0 h 371088"/>
                  <a:gd name="connsiteX2" fmla="*/ 174245 w 539109"/>
                  <a:gd name="connsiteY2" fmla="*/ 371088 h 371088"/>
                  <a:gd name="connsiteX3" fmla="*/ 0 w 539109"/>
                  <a:gd name="connsiteY3" fmla="*/ 365663 h 371088"/>
                  <a:gd name="connsiteX4" fmla="*/ 349505 w 539109"/>
                  <a:gd name="connsiteY4" fmla="*/ 599 h 371088"/>
                  <a:gd name="connsiteX0" fmla="*/ 349505 w 539109"/>
                  <a:gd name="connsiteY0" fmla="*/ 599 h 367514"/>
                  <a:gd name="connsiteX1" fmla="*/ 539109 w 539109"/>
                  <a:gd name="connsiteY1" fmla="*/ 0 h 367514"/>
                  <a:gd name="connsiteX2" fmla="*/ 167096 w 539109"/>
                  <a:gd name="connsiteY2" fmla="*/ 367514 h 367514"/>
                  <a:gd name="connsiteX3" fmla="*/ 0 w 539109"/>
                  <a:gd name="connsiteY3" fmla="*/ 365663 h 367514"/>
                  <a:gd name="connsiteX4" fmla="*/ 349505 w 539109"/>
                  <a:gd name="connsiteY4" fmla="*/ 599 h 367514"/>
                  <a:gd name="connsiteX0" fmla="*/ 367379 w 556983"/>
                  <a:gd name="connsiteY0" fmla="*/ 599 h 367514"/>
                  <a:gd name="connsiteX1" fmla="*/ 556983 w 556983"/>
                  <a:gd name="connsiteY1" fmla="*/ 0 h 367514"/>
                  <a:gd name="connsiteX2" fmla="*/ 184970 w 556983"/>
                  <a:gd name="connsiteY2" fmla="*/ 367514 h 367514"/>
                  <a:gd name="connsiteX3" fmla="*/ 0 w 556983"/>
                  <a:gd name="connsiteY3" fmla="*/ 365663 h 367514"/>
                  <a:gd name="connsiteX4" fmla="*/ 367379 w 556983"/>
                  <a:gd name="connsiteY4" fmla="*/ 599 h 367514"/>
                  <a:gd name="connsiteX0" fmla="*/ 374529 w 564133"/>
                  <a:gd name="connsiteY0" fmla="*/ 599 h 369237"/>
                  <a:gd name="connsiteX1" fmla="*/ 564133 w 564133"/>
                  <a:gd name="connsiteY1" fmla="*/ 0 h 369237"/>
                  <a:gd name="connsiteX2" fmla="*/ 192120 w 564133"/>
                  <a:gd name="connsiteY2" fmla="*/ 367514 h 369237"/>
                  <a:gd name="connsiteX3" fmla="*/ 0 w 564133"/>
                  <a:gd name="connsiteY3" fmla="*/ 369237 h 369237"/>
                  <a:gd name="connsiteX4" fmla="*/ 374529 w 564133"/>
                  <a:gd name="connsiteY4" fmla="*/ 599 h 369237"/>
                  <a:gd name="connsiteX0" fmla="*/ 374529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374529 w 582005"/>
                  <a:gd name="connsiteY4" fmla="*/ 599 h 369237"/>
                  <a:gd name="connsiteX0" fmla="*/ 403125 w 582005"/>
                  <a:gd name="connsiteY0" fmla="*/ 599 h 369237"/>
                  <a:gd name="connsiteX1" fmla="*/ 582005 w 582005"/>
                  <a:gd name="connsiteY1" fmla="*/ 0 h 369237"/>
                  <a:gd name="connsiteX2" fmla="*/ 192120 w 582005"/>
                  <a:gd name="connsiteY2" fmla="*/ 367514 h 369237"/>
                  <a:gd name="connsiteX3" fmla="*/ 0 w 582005"/>
                  <a:gd name="connsiteY3" fmla="*/ 369237 h 369237"/>
                  <a:gd name="connsiteX4" fmla="*/ 403125 w 582005"/>
                  <a:gd name="connsiteY4" fmla="*/ 599 h 369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2005" h="369237">
                    <a:moveTo>
                      <a:pt x="403125" y="599"/>
                    </a:moveTo>
                    <a:lnTo>
                      <a:pt x="582005" y="0"/>
                    </a:lnTo>
                    <a:lnTo>
                      <a:pt x="192120" y="367514"/>
                    </a:lnTo>
                    <a:lnTo>
                      <a:pt x="0" y="369237"/>
                    </a:lnTo>
                    <a:lnTo>
                      <a:pt x="403125" y="599"/>
                    </a:lnTo>
                    <a:close/>
                  </a:path>
                </a:pathLst>
              </a:custGeom>
              <a:solidFill>
                <a:srgbClr val="53C4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1"/>
              <p:cNvSpPr/>
              <p:nvPr userDrawn="1"/>
            </p:nvSpPr>
            <p:spPr>
              <a:xfrm>
                <a:off x="8285178" y="4760172"/>
                <a:ext cx="552432" cy="38673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652435 w 1136305"/>
                  <a:gd name="connsiteY0" fmla="*/ 224718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652435 w 1136305"/>
                  <a:gd name="connsiteY4" fmla="*/ 224718 h 878425"/>
                  <a:gd name="connsiteX0" fmla="*/ 652435 w 920047"/>
                  <a:gd name="connsiteY0" fmla="*/ 596 h 654303"/>
                  <a:gd name="connsiteX1" fmla="*/ 920047 w 920047"/>
                  <a:gd name="connsiteY1" fmla="*/ 0 h 654303"/>
                  <a:gd name="connsiteX2" fmla="*/ 263790 w 920047"/>
                  <a:gd name="connsiteY2" fmla="*/ 652581 h 654303"/>
                  <a:gd name="connsiteX3" fmla="*/ 0 w 920047"/>
                  <a:gd name="connsiteY3" fmla="*/ 654303 h 654303"/>
                  <a:gd name="connsiteX4" fmla="*/ 652435 w 920047"/>
                  <a:gd name="connsiteY4" fmla="*/ 596 h 654303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5586 w 931843"/>
                  <a:gd name="connsiteY2" fmla="*/ 652581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64231 w 931843"/>
                  <a:gd name="connsiteY0" fmla="*/ 596 h 658235"/>
                  <a:gd name="connsiteX1" fmla="*/ 931843 w 931843"/>
                  <a:gd name="connsiteY1" fmla="*/ 0 h 658235"/>
                  <a:gd name="connsiteX2" fmla="*/ 279519 w 931843"/>
                  <a:gd name="connsiteY2" fmla="*/ 644718 h 658235"/>
                  <a:gd name="connsiteX3" fmla="*/ 0 w 931843"/>
                  <a:gd name="connsiteY3" fmla="*/ 658235 h 658235"/>
                  <a:gd name="connsiteX4" fmla="*/ 664231 w 931843"/>
                  <a:gd name="connsiteY4" fmla="*/ 596 h 658235"/>
                  <a:gd name="connsiteX0" fmla="*/ 644572 w 912184"/>
                  <a:gd name="connsiteY0" fmla="*/ 596 h 644718"/>
                  <a:gd name="connsiteX1" fmla="*/ 912184 w 912184"/>
                  <a:gd name="connsiteY1" fmla="*/ 0 h 644718"/>
                  <a:gd name="connsiteX2" fmla="*/ 259860 w 912184"/>
                  <a:gd name="connsiteY2" fmla="*/ 644718 h 644718"/>
                  <a:gd name="connsiteX3" fmla="*/ 0 w 912184"/>
                  <a:gd name="connsiteY3" fmla="*/ 638576 h 644718"/>
                  <a:gd name="connsiteX4" fmla="*/ 644572 w 912184"/>
                  <a:gd name="connsiteY4" fmla="*/ 596 h 644718"/>
                  <a:gd name="connsiteX0" fmla="*/ 644572 w 912184"/>
                  <a:gd name="connsiteY0" fmla="*/ 596 h 638575"/>
                  <a:gd name="connsiteX1" fmla="*/ 912184 w 912184"/>
                  <a:gd name="connsiteY1" fmla="*/ 0 h 638575"/>
                  <a:gd name="connsiteX2" fmla="*/ 275588 w 912184"/>
                  <a:gd name="connsiteY2" fmla="*/ 636853 h 638575"/>
                  <a:gd name="connsiteX3" fmla="*/ 0 w 912184"/>
                  <a:gd name="connsiteY3" fmla="*/ 638576 h 638575"/>
                  <a:gd name="connsiteX4" fmla="*/ 644572 w 912184"/>
                  <a:gd name="connsiteY4" fmla="*/ 596 h 638575"/>
                  <a:gd name="connsiteX0" fmla="*/ 660299 w 912184"/>
                  <a:gd name="connsiteY0" fmla="*/ 596 h 638577"/>
                  <a:gd name="connsiteX1" fmla="*/ 912184 w 912184"/>
                  <a:gd name="connsiteY1" fmla="*/ 0 h 638577"/>
                  <a:gd name="connsiteX2" fmla="*/ 275588 w 912184"/>
                  <a:gd name="connsiteY2" fmla="*/ 636853 h 638577"/>
                  <a:gd name="connsiteX3" fmla="*/ 0 w 912184"/>
                  <a:gd name="connsiteY3" fmla="*/ 638576 h 638577"/>
                  <a:gd name="connsiteX4" fmla="*/ 660299 w 912184"/>
                  <a:gd name="connsiteY4" fmla="*/ 596 h 63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184" h="638577">
                    <a:moveTo>
                      <a:pt x="660299" y="596"/>
                    </a:moveTo>
                    <a:lnTo>
                      <a:pt x="912184" y="0"/>
                    </a:lnTo>
                    <a:lnTo>
                      <a:pt x="275588" y="636853"/>
                    </a:lnTo>
                    <a:lnTo>
                      <a:pt x="0" y="638576"/>
                    </a:lnTo>
                    <a:lnTo>
                      <a:pt x="660299" y="596"/>
                    </a:lnTo>
                    <a:close/>
                  </a:path>
                </a:pathLst>
              </a:custGeom>
              <a:solidFill>
                <a:srgbClr val="5994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Прямоугольник 1"/>
              <p:cNvSpPr/>
              <p:nvPr/>
            </p:nvSpPr>
            <p:spPr>
              <a:xfrm>
                <a:off x="8432026" y="4435058"/>
                <a:ext cx="716670" cy="714342"/>
              </a:xfrm>
              <a:custGeom>
                <a:avLst/>
                <a:gdLst>
                  <a:gd name="connsiteX0" fmla="*/ 0 w 691012"/>
                  <a:gd name="connsiteY0" fmla="*/ 0 h 521238"/>
                  <a:gd name="connsiteX1" fmla="*/ 691012 w 691012"/>
                  <a:gd name="connsiteY1" fmla="*/ 0 h 521238"/>
                  <a:gd name="connsiteX2" fmla="*/ 691012 w 691012"/>
                  <a:gd name="connsiteY2" fmla="*/ 521238 h 521238"/>
                  <a:gd name="connsiteX3" fmla="*/ 0 w 691012"/>
                  <a:gd name="connsiteY3" fmla="*/ 521238 h 521238"/>
                  <a:gd name="connsiteX4" fmla="*/ 0 w 691012"/>
                  <a:gd name="connsiteY4" fmla="*/ 0 h 521238"/>
                  <a:gd name="connsiteX0" fmla="*/ 0 w 691012"/>
                  <a:gd name="connsiteY0" fmla="*/ 0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0 w 691012"/>
                  <a:gd name="connsiteY4" fmla="*/ 0 h 619528"/>
                  <a:gd name="connsiteX0" fmla="*/ 586765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586765 w 691012"/>
                  <a:gd name="connsiteY4" fmla="*/ 2978 h 619528"/>
                  <a:gd name="connsiteX0" fmla="*/ 498658 w 691012"/>
                  <a:gd name="connsiteY0" fmla="*/ 2978 h 619528"/>
                  <a:gd name="connsiteX1" fmla="*/ 691012 w 691012"/>
                  <a:gd name="connsiteY1" fmla="*/ 0 h 619528"/>
                  <a:gd name="connsiteX2" fmla="*/ 104248 w 691012"/>
                  <a:gd name="connsiteY2" fmla="*/ 619528 h 619528"/>
                  <a:gd name="connsiteX3" fmla="*/ 0 w 691012"/>
                  <a:gd name="connsiteY3" fmla="*/ 521238 h 619528"/>
                  <a:gd name="connsiteX4" fmla="*/ 498658 w 691012"/>
                  <a:gd name="connsiteY4" fmla="*/ 2978 h 619528"/>
                  <a:gd name="connsiteX0" fmla="*/ 498658 w 643387"/>
                  <a:gd name="connsiteY0" fmla="*/ 0 h 616550"/>
                  <a:gd name="connsiteX1" fmla="*/ 643387 w 643387"/>
                  <a:gd name="connsiteY1" fmla="*/ 1785 h 616550"/>
                  <a:gd name="connsiteX2" fmla="*/ 104248 w 643387"/>
                  <a:gd name="connsiteY2" fmla="*/ 616550 h 616550"/>
                  <a:gd name="connsiteX3" fmla="*/ 0 w 643387"/>
                  <a:gd name="connsiteY3" fmla="*/ 518260 h 616550"/>
                  <a:gd name="connsiteX4" fmla="*/ 498658 w 643387"/>
                  <a:gd name="connsiteY4" fmla="*/ 0 h 616550"/>
                  <a:gd name="connsiteX0" fmla="*/ 498658 w 691012"/>
                  <a:gd name="connsiteY0" fmla="*/ 597 h 617147"/>
                  <a:gd name="connsiteX1" fmla="*/ 691012 w 691012"/>
                  <a:gd name="connsiteY1" fmla="*/ 0 h 617147"/>
                  <a:gd name="connsiteX2" fmla="*/ 104248 w 691012"/>
                  <a:gd name="connsiteY2" fmla="*/ 617147 h 617147"/>
                  <a:gd name="connsiteX3" fmla="*/ 0 w 691012"/>
                  <a:gd name="connsiteY3" fmla="*/ 518857 h 617147"/>
                  <a:gd name="connsiteX4" fmla="*/ 498658 w 691012"/>
                  <a:gd name="connsiteY4" fmla="*/ 597 h 617147"/>
                  <a:gd name="connsiteX0" fmla="*/ 517708 w 710062"/>
                  <a:gd name="connsiteY0" fmla="*/ 597 h 617147"/>
                  <a:gd name="connsiteX1" fmla="*/ 710062 w 710062"/>
                  <a:gd name="connsiteY1" fmla="*/ 0 h 617147"/>
                  <a:gd name="connsiteX2" fmla="*/ 123298 w 710062"/>
                  <a:gd name="connsiteY2" fmla="*/ 617147 h 617147"/>
                  <a:gd name="connsiteX3" fmla="*/ 0 w 710062"/>
                  <a:gd name="connsiteY3" fmla="*/ 509332 h 617147"/>
                  <a:gd name="connsiteX4" fmla="*/ 517708 w 710062"/>
                  <a:gd name="connsiteY4" fmla="*/ 597 h 617147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30442 w 710062"/>
                  <a:gd name="connsiteY2" fmla="*/ 479034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17708 w 710062"/>
                  <a:gd name="connsiteY0" fmla="*/ 597 h 509332"/>
                  <a:gd name="connsiteX1" fmla="*/ 710062 w 710062"/>
                  <a:gd name="connsiteY1" fmla="*/ 0 h 509332"/>
                  <a:gd name="connsiteX2" fmla="*/ 192354 w 710062"/>
                  <a:gd name="connsiteY2" fmla="*/ 507609 h 509332"/>
                  <a:gd name="connsiteX3" fmla="*/ 0 w 710062"/>
                  <a:gd name="connsiteY3" fmla="*/ 509332 h 509332"/>
                  <a:gd name="connsiteX4" fmla="*/ 517708 w 710062"/>
                  <a:gd name="connsiteY4" fmla="*/ 597 h 509332"/>
                  <a:gd name="connsiteX0" fmla="*/ 524852 w 717206"/>
                  <a:gd name="connsiteY0" fmla="*/ 597 h 516476"/>
                  <a:gd name="connsiteX1" fmla="*/ 717206 w 717206"/>
                  <a:gd name="connsiteY1" fmla="*/ 0 h 516476"/>
                  <a:gd name="connsiteX2" fmla="*/ 199498 w 717206"/>
                  <a:gd name="connsiteY2" fmla="*/ 507609 h 516476"/>
                  <a:gd name="connsiteX3" fmla="*/ 0 w 717206"/>
                  <a:gd name="connsiteY3" fmla="*/ 516476 h 516476"/>
                  <a:gd name="connsiteX4" fmla="*/ 524852 w 717206"/>
                  <a:gd name="connsiteY4" fmla="*/ 597 h 516476"/>
                  <a:gd name="connsiteX0" fmla="*/ 524852 w 717206"/>
                  <a:gd name="connsiteY0" fmla="*/ 597 h 517134"/>
                  <a:gd name="connsiteX1" fmla="*/ 717206 w 717206"/>
                  <a:gd name="connsiteY1" fmla="*/ 0 h 517134"/>
                  <a:gd name="connsiteX2" fmla="*/ 189973 w 717206"/>
                  <a:gd name="connsiteY2" fmla="*/ 517134 h 517134"/>
                  <a:gd name="connsiteX3" fmla="*/ 0 w 717206"/>
                  <a:gd name="connsiteY3" fmla="*/ 516476 h 517134"/>
                  <a:gd name="connsiteX4" fmla="*/ 524852 w 717206"/>
                  <a:gd name="connsiteY4" fmla="*/ 597 h 517134"/>
                  <a:gd name="connsiteX0" fmla="*/ 524852 w 724349"/>
                  <a:gd name="connsiteY0" fmla="*/ 2978 h 519515"/>
                  <a:gd name="connsiteX1" fmla="*/ 724349 w 724349"/>
                  <a:gd name="connsiteY1" fmla="*/ 0 h 519515"/>
                  <a:gd name="connsiteX2" fmla="*/ 189973 w 724349"/>
                  <a:gd name="connsiteY2" fmla="*/ 519515 h 519515"/>
                  <a:gd name="connsiteX3" fmla="*/ 0 w 724349"/>
                  <a:gd name="connsiteY3" fmla="*/ 518857 h 519515"/>
                  <a:gd name="connsiteX4" fmla="*/ 524852 w 724349"/>
                  <a:gd name="connsiteY4" fmla="*/ 2978 h 519515"/>
                  <a:gd name="connsiteX0" fmla="*/ 524852 w 724349"/>
                  <a:gd name="connsiteY0" fmla="*/ 0 h 521299"/>
                  <a:gd name="connsiteX1" fmla="*/ 724349 w 724349"/>
                  <a:gd name="connsiteY1" fmla="*/ 1784 h 521299"/>
                  <a:gd name="connsiteX2" fmla="*/ 189973 w 724349"/>
                  <a:gd name="connsiteY2" fmla="*/ 521299 h 521299"/>
                  <a:gd name="connsiteX3" fmla="*/ 0 w 724349"/>
                  <a:gd name="connsiteY3" fmla="*/ 520641 h 521299"/>
                  <a:gd name="connsiteX4" fmla="*/ 524852 w 724349"/>
                  <a:gd name="connsiteY4" fmla="*/ 0 h 521299"/>
                  <a:gd name="connsiteX0" fmla="*/ 524852 w 724349"/>
                  <a:gd name="connsiteY0" fmla="*/ 0 h 520641"/>
                  <a:gd name="connsiteX1" fmla="*/ 724349 w 724349"/>
                  <a:gd name="connsiteY1" fmla="*/ 1784 h 520641"/>
                  <a:gd name="connsiteX2" fmla="*/ 199498 w 724349"/>
                  <a:gd name="connsiteY2" fmla="*/ 518918 h 520641"/>
                  <a:gd name="connsiteX3" fmla="*/ 0 w 724349"/>
                  <a:gd name="connsiteY3" fmla="*/ 520641 h 520641"/>
                  <a:gd name="connsiteX4" fmla="*/ 524852 w 724349"/>
                  <a:gd name="connsiteY4" fmla="*/ 0 h 520641"/>
                  <a:gd name="connsiteX0" fmla="*/ 524852 w 724349"/>
                  <a:gd name="connsiteY0" fmla="*/ 0 h 521300"/>
                  <a:gd name="connsiteX1" fmla="*/ 724349 w 724349"/>
                  <a:gd name="connsiteY1" fmla="*/ 1784 h 521300"/>
                  <a:gd name="connsiteX2" fmla="*/ 194735 w 724349"/>
                  <a:gd name="connsiteY2" fmla="*/ 521300 h 521300"/>
                  <a:gd name="connsiteX3" fmla="*/ 0 w 724349"/>
                  <a:gd name="connsiteY3" fmla="*/ 520641 h 521300"/>
                  <a:gd name="connsiteX4" fmla="*/ 524852 w 724349"/>
                  <a:gd name="connsiteY4" fmla="*/ 0 h 521300"/>
                  <a:gd name="connsiteX0" fmla="*/ 524852 w 776737"/>
                  <a:gd name="connsiteY0" fmla="*/ 597 h 521897"/>
                  <a:gd name="connsiteX1" fmla="*/ 776737 w 776737"/>
                  <a:gd name="connsiteY1" fmla="*/ 0 h 521897"/>
                  <a:gd name="connsiteX2" fmla="*/ 194735 w 776737"/>
                  <a:gd name="connsiteY2" fmla="*/ 521897 h 521897"/>
                  <a:gd name="connsiteX3" fmla="*/ 0 w 776737"/>
                  <a:gd name="connsiteY3" fmla="*/ 521238 h 521897"/>
                  <a:gd name="connsiteX4" fmla="*/ 524852 w 776737"/>
                  <a:gd name="connsiteY4" fmla="*/ 597 h 521897"/>
                  <a:gd name="connsiteX0" fmla="*/ 632536 w 884421"/>
                  <a:gd name="connsiteY0" fmla="*/ 597 h 876703"/>
                  <a:gd name="connsiteX1" fmla="*/ 884421 w 884421"/>
                  <a:gd name="connsiteY1" fmla="*/ 0 h 876703"/>
                  <a:gd name="connsiteX2" fmla="*/ 0 w 884421"/>
                  <a:gd name="connsiteY2" fmla="*/ 876703 h 876703"/>
                  <a:gd name="connsiteX3" fmla="*/ 107684 w 884421"/>
                  <a:gd name="connsiteY3" fmla="*/ 521238 h 876703"/>
                  <a:gd name="connsiteX4" fmla="*/ 632536 w 884421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47122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79658 w 1131543"/>
                  <a:gd name="connsiteY0" fmla="*/ 597 h 876703"/>
                  <a:gd name="connsiteX1" fmla="*/ 1131543 w 1131543"/>
                  <a:gd name="connsiteY1" fmla="*/ 0 h 876703"/>
                  <a:gd name="connsiteX2" fmla="*/ 259028 w 1131543"/>
                  <a:gd name="connsiteY2" fmla="*/ 876703 h 876703"/>
                  <a:gd name="connsiteX3" fmla="*/ 0 w 1131543"/>
                  <a:gd name="connsiteY3" fmla="*/ 873663 h 876703"/>
                  <a:gd name="connsiteX4" fmla="*/ 879658 w 1131543"/>
                  <a:gd name="connsiteY4" fmla="*/ 597 h 876703"/>
                  <a:gd name="connsiteX0" fmla="*/ 882039 w 1133924"/>
                  <a:gd name="connsiteY0" fmla="*/ 597 h 876703"/>
                  <a:gd name="connsiteX1" fmla="*/ 1133924 w 1133924"/>
                  <a:gd name="connsiteY1" fmla="*/ 0 h 876703"/>
                  <a:gd name="connsiteX2" fmla="*/ 261409 w 1133924"/>
                  <a:gd name="connsiteY2" fmla="*/ 876703 h 876703"/>
                  <a:gd name="connsiteX3" fmla="*/ 0 w 1133924"/>
                  <a:gd name="connsiteY3" fmla="*/ 873663 h 876703"/>
                  <a:gd name="connsiteX4" fmla="*/ 882039 w 1133924"/>
                  <a:gd name="connsiteY4" fmla="*/ 597 h 876703"/>
                  <a:gd name="connsiteX0" fmla="*/ 884420 w 1136305"/>
                  <a:gd name="connsiteY0" fmla="*/ 597 h 878425"/>
                  <a:gd name="connsiteX1" fmla="*/ 1136305 w 1136305"/>
                  <a:gd name="connsiteY1" fmla="*/ 0 h 878425"/>
                  <a:gd name="connsiteX2" fmla="*/ 263790 w 1136305"/>
                  <a:gd name="connsiteY2" fmla="*/ 876703 h 878425"/>
                  <a:gd name="connsiteX3" fmla="*/ 0 w 1136305"/>
                  <a:gd name="connsiteY3" fmla="*/ 878425 h 878425"/>
                  <a:gd name="connsiteX4" fmla="*/ 884420 w 1136305"/>
                  <a:gd name="connsiteY4" fmla="*/ 597 h 878425"/>
                  <a:gd name="connsiteX0" fmla="*/ 884420 w 1175624"/>
                  <a:gd name="connsiteY0" fmla="*/ -1 h 877827"/>
                  <a:gd name="connsiteX1" fmla="*/ 1175624 w 1175624"/>
                  <a:gd name="connsiteY1" fmla="*/ 667832 h 877827"/>
                  <a:gd name="connsiteX2" fmla="*/ 263790 w 1175624"/>
                  <a:gd name="connsiteY2" fmla="*/ 876105 h 877827"/>
                  <a:gd name="connsiteX3" fmla="*/ 0 w 1175624"/>
                  <a:gd name="connsiteY3" fmla="*/ 877827 h 877827"/>
                  <a:gd name="connsiteX4" fmla="*/ 884420 w 1175624"/>
                  <a:gd name="connsiteY4" fmla="*/ -1 h 877827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263790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68792"/>
                  <a:gd name="connsiteX1" fmla="*/ 1175624 w 1175624"/>
                  <a:gd name="connsiteY1" fmla="*/ 958797 h 1168792"/>
                  <a:gd name="connsiteX2" fmla="*/ 947951 w 1175624"/>
                  <a:gd name="connsiteY2" fmla="*/ 1167070 h 1168792"/>
                  <a:gd name="connsiteX3" fmla="*/ 0 w 1175624"/>
                  <a:gd name="connsiteY3" fmla="*/ 1168792 h 1168792"/>
                  <a:gd name="connsiteX4" fmla="*/ 1167521 w 1175624"/>
                  <a:gd name="connsiteY4" fmla="*/ 0 h 1168792"/>
                  <a:gd name="connsiteX0" fmla="*/ 1167521 w 1175624"/>
                  <a:gd name="connsiteY0" fmla="*/ 0 h 1191326"/>
                  <a:gd name="connsiteX1" fmla="*/ 1175624 w 1175624"/>
                  <a:gd name="connsiteY1" fmla="*/ 981331 h 1191326"/>
                  <a:gd name="connsiteX2" fmla="*/ 947951 w 1175624"/>
                  <a:gd name="connsiteY2" fmla="*/ 1189604 h 1191326"/>
                  <a:gd name="connsiteX3" fmla="*/ 0 w 1175624"/>
                  <a:gd name="connsiteY3" fmla="*/ 1191326 h 1191326"/>
                  <a:gd name="connsiteX4" fmla="*/ 1167521 w 1175624"/>
                  <a:gd name="connsiteY4" fmla="*/ 0 h 1191326"/>
                  <a:gd name="connsiteX0" fmla="*/ 1171453 w 1175624"/>
                  <a:gd name="connsiteY0" fmla="*/ 0 h 1199191"/>
                  <a:gd name="connsiteX1" fmla="*/ 1175624 w 1175624"/>
                  <a:gd name="connsiteY1" fmla="*/ 989196 h 1199191"/>
                  <a:gd name="connsiteX2" fmla="*/ 947951 w 1175624"/>
                  <a:gd name="connsiteY2" fmla="*/ 1197469 h 1199191"/>
                  <a:gd name="connsiteX3" fmla="*/ 0 w 1175624"/>
                  <a:gd name="connsiteY3" fmla="*/ 1199191 h 1199191"/>
                  <a:gd name="connsiteX4" fmla="*/ 1171453 w 1175624"/>
                  <a:gd name="connsiteY4" fmla="*/ 0 h 1199191"/>
                  <a:gd name="connsiteX0" fmla="*/ 1167521 w 1175624"/>
                  <a:gd name="connsiteY0" fmla="*/ 0 h 1159871"/>
                  <a:gd name="connsiteX1" fmla="*/ 1175624 w 1175624"/>
                  <a:gd name="connsiteY1" fmla="*/ 949876 h 1159871"/>
                  <a:gd name="connsiteX2" fmla="*/ 947951 w 1175624"/>
                  <a:gd name="connsiteY2" fmla="*/ 1158149 h 1159871"/>
                  <a:gd name="connsiteX3" fmla="*/ 0 w 1175624"/>
                  <a:gd name="connsiteY3" fmla="*/ 1159871 h 1159871"/>
                  <a:gd name="connsiteX4" fmla="*/ 1167521 w 1175624"/>
                  <a:gd name="connsiteY4" fmla="*/ 0 h 1159871"/>
                  <a:gd name="connsiteX0" fmla="*/ 1167521 w 1175624"/>
                  <a:gd name="connsiteY0" fmla="*/ 0 h 1179530"/>
                  <a:gd name="connsiteX1" fmla="*/ 1175624 w 1175624"/>
                  <a:gd name="connsiteY1" fmla="*/ 969535 h 1179530"/>
                  <a:gd name="connsiteX2" fmla="*/ 947951 w 1175624"/>
                  <a:gd name="connsiteY2" fmla="*/ 1177808 h 1179530"/>
                  <a:gd name="connsiteX3" fmla="*/ 0 w 1175624"/>
                  <a:gd name="connsiteY3" fmla="*/ 1179530 h 1179530"/>
                  <a:gd name="connsiteX4" fmla="*/ 1167521 w 1175624"/>
                  <a:gd name="connsiteY4" fmla="*/ 0 h 1179530"/>
                  <a:gd name="connsiteX0" fmla="*/ 1183249 w 1183376"/>
                  <a:gd name="connsiteY0" fmla="*/ 0 h 1179530"/>
                  <a:gd name="connsiteX1" fmla="*/ 1175624 w 1183376"/>
                  <a:gd name="connsiteY1" fmla="*/ 969535 h 1179530"/>
                  <a:gd name="connsiteX2" fmla="*/ 947951 w 1183376"/>
                  <a:gd name="connsiteY2" fmla="*/ 1177808 h 1179530"/>
                  <a:gd name="connsiteX3" fmla="*/ 0 w 1183376"/>
                  <a:gd name="connsiteY3" fmla="*/ 1179530 h 1179530"/>
                  <a:gd name="connsiteX4" fmla="*/ 1183249 w 1183376"/>
                  <a:gd name="connsiteY4" fmla="*/ 0 h 1179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376" h="1179530">
                    <a:moveTo>
                      <a:pt x="1183249" y="0"/>
                    </a:moveTo>
                    <a:cubicBezTo>
                      <a:pt x="1184639" y="329732"/>
                      <a:pt x="1174234" y="639803"/>
                      <a:pt x="1175624" y="969535"/>
                    </a:cubicBezTo>
                    <a:lnTo>
                      <a:pt x="947951" y="1177808"/>
                    </a:lnTo>
                    <a:lnTo>
                      <a:pt x="0" y="1179530"/>
                    </a:lnTo>
                    <a:lnTo>
                      <a:pt x="1183249" y="0"/>
                    </a:lnTo>
                    <a:close/>
                  </a:path>
                </a:pathLst>
              </a:custGeom>
              <a:solidFill>
                <a:srgbClr val="2088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28" name="TextBox 327"/>
          <p:cNvSpPr txBox="1"/>
          <p:nvPr/>
        </p:nvSpPr>
        <p:spPr>
          <a:xfrm>
            <a:off x="370014" y="4904884"/>
            <a:ext cx="7621892" cy="22313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http://kubsau.ru</a:t>
            </a:r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329" name="Прямоугольник 328"/>
          <p:cNvSpPr/>
          <p:nvPr/>
        </p:nvSpPr>
        <p:spPr>
          <a:xfrm>
            <a:off x="8493281" y="4776539"/>
            <a:ext cx="562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8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endParaRPr lang="ru-RU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65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12243</TotalTime>
  <Words>396</Words>
  <Application>Microsoft Office PowerPoint</Application>
  <PresentationFormat>Экран (16:9)</PresentationFormat>
  <Paragraphs>155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Смоленцев Виталий Михайлович</dc:creator>
  <cp:lastModifiedBy>Бойко Елена Сергеевна</cp:lastModifiedBy>
  <cp:revision>1443</cp:revision>
  <cp:lastPrinted>2022-05-31T07:10:03Z</cp:lastPrinted>
  <dcterms:created xsi:type="dcterms:W3CDTF">2012-07-30T23:42:41Z</dcterms:created>
  <dcterms:modified xsi:type="dcterms:W3CDTF">2022-06-03T07:15:05Z</dcterms:modified>
</cp:coreProperties>
</file>